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3"/>
  </p:notesMasterIdLst>
  <p:sldIdLst>
    <p:sldId id="256" r:id="rId2"/>
    <p:sldId id="29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81" r:id="rId11"/>
    <p:sldId id="282" r:id="rId12"/>
    <p:sldId id="283" r:id="rId13"/>
    <p:sldId id="287" r:id="rId14"/>
    <p:sldId id="285" r:id="rId15"/>
    <p:sldId id="288" r:id="rId16"/>
    <p:sldId id="286" r:id="rId17"/>
    <p:sldId id="265" r:id="rId18"/>
    <p:sldId id="266" r:id="rId19"/>
    <p:sldId id="267" r:id="rId20"/>
    <p:sldId id="268" r:id="rId21"/>
    <p:sldId id="269" r:id="rId22"/>
    <p:sldId id="289" r:id="rId23"/>
    <p:sldId id="271" r:id="rId24"/>
    <p:sldId id="290" r:id="rId25"/>
    <p:sldId id="272" r:id="rId26"/>
    <p:sldId id="273" r:id="rId27"/>
    <p:sldId id="275" r:id="rId28"/>
    <p:sldId id="276" r:id="rId29"/>
    <p:sldId id="277" r:id="rId30"/>
    <p:sldId id="278" r:id="rId31"/>
    <p:sldId id="274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Livvic" pitchFamily="2" charset="0"/>
      <p:regular r:id="rId46"/>
      <p:bold r:id="rId47"/>
      <p:italic r:id="rId48"/>
      <p:boldItalic r:id="rId49"/>
    </p:embeddedFont>
    <p:embeddedFont>
      <p:font typeface="Oswald" panose="00000500000000000000" pitchFamily="2" charset="0"/>
      <p:regular r:id="rId50"/>
      <p:bold r:id="rId51"/>
    </p:embeddedFont>
    <p:embeddedFont>
      <p:font typeface="Raleway" pitchFamily="2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oboto Condensed Light" panose="02000000000000000000" pitchFamily="2" charset="0"/>
      <p:regular r:id="rId60"/>
      <p: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153bc805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1153bc805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153bc805b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153bc805b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1153bc805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1153bc805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1153bc805b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1153bc805b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1153bc805b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1153bc805b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1153bc805b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1153bc805b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1153bc805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1153bc805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1153bc805b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1153bc805b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1153bc805b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1153bc805b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153bc805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1153bc805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153bc805b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1153bc805b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1153bc805b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1153bc805b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1153bc805b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1153bc805b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1153bc805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1153bc805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153bc805b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1153bc805b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1153bc805b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1153bc805b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1a4882969d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1a4882969d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1153bc805b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1153bc805b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1153bc805b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1153bc805b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153bc805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153bc805b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2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2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4" name="Google Shape;174;p12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5" name="Google Shape;175;p12"/>
          <p:cNvGrpSpPr/>
          <p:nvPr/>
        </p:nvGrpSpPr>
        <p:grpSpPr>
          <a:xfrm rot="5400000" flipH="1">
            <a:off x="-224874" y="4345871"/>
            <a:ext cx="1022509" cy="572747"/>
            <a:chOff x="-77" y="3784091"/>
            <a:chExt cx="2423582" cy="1357541"/>
          </a:xfrm>
        </p:grpSpPr>
        <p:sp>
          <p:nvSpPr>
            <p:cNvPr id="176" name="Google Shape;176;p1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12"/>
          <p:cNvGrpSpPr/>
          <p:nvPr/>
        </p:nvGrpSpPr>
        <p:grpSpPr>
          <a:xfrm rot="-5400000" flipH="1">
            <a:off x="8346373" y="224871"/>
            <a:ext cx="1022509" cy="572747"/>
            <a:chOff x="-77" y="3784091"/>
            <a:chExt cx="2423582" cy="1357541"/>
          </a:xfrm>
        </p:grpSpPr>
        <p:sp>
          <p:nvSpPr>
            <p:cNvPr id="182" name="Google Shape;182;p1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>
            <a:spLocks noGrp="1"/>
          </p:cNvSpPr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body" idx="1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body" idx="2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3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93" name="Google Shape;193;p13"/>
          <p:cNvGrpSpPr/>
          <p:nvPr/>
        </p:nvGrpSpPr>
        <p:grpSpPr>
          <a:xfrm rot="-5400000">
            <a:off x="8346373" y="4345871"/>
            <a:ext cx="1022509" cy="572747"/>
            <a:chOff x="-77" y="3784091"/>
            <a:chExt cx="2423582" cy="1357541"/>
          </a:xfrm>
        </p:grpSpPr>
        <p:sp>
          <p:nvSpPr>
            <p:cNvPr id="194" name="Google Shape;194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-224874" y="224871"/>
            <a:ext cx="1022509" cy="572747"/>
            <a:chOff x="-77" y="3784091"/>
            <a:chExt cx="2423582" cy="1357541"/>
          </a:xfrm>
        </p:grpSpPr>
        <p:sp>
          <p:nvSpPr>
            <p:cNvPr id="200" name="Google Shape;200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13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206" name="Google Shape;206;p1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294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>
            <a:spLocks noGrp="1"/>
          </p:cNvSpPr>
          <p:nvPr>
            <p:ph type="title" hasCustomPrompt="1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4" name="Google Shape;214;p14"/>
          <p:cNvSpPr txBox="1">
            <a:spLocks noGrp="1"/>
          </p:cNvSpPr>
          <p:nvPr>
            <p:ph type="body" idx="1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15" name="Google Shape;215;p14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216" name="Google Shape;216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14"/>
          <p:cNvGrpSpPr/>
          <p:nvPr/>
        </p:nvGrpSpPr>
        <p:grpSpPr>
          <a:xfrm rot="10800000" flipH="1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222" name="Google Shape;222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31" name="Google Shape;231;p15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232" name="Google Shape;232;p1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294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 txBox="1">
            <a:spLocks noGrp="1"/>
          </p:cNvSpPr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40" name="Google Shape;240;p16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41" name="Google Shape;241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16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47" name="Google Shape;247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7"/>
          <p:cNvSpPr txBox="1">
            <a:spLocks noGrp="1"/>
          </p:cNvSpPr>
          <p:nvPr>
            <p:ph type="title" idx="2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5" name="Google Shape;255;p17"/>
          <p:cNvSpPr txBox="1">
            <a:spLocks noGrp="1"/>
          </p:cNvSpPr>
          <p:nvPr>
            <p:ph type="title" idx="3"/>
          </p:nvPr>
        </p:nvSpPr>
        <p:spPr>
          <a:xfrm>
            <a:off x="3095750" y="2433700"/>
            <a:ext cx="992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6" name="Google Shape;256;p17"/>
          <p:cNvSpPr txBox="1">
            <a:spLocks noGrp="1"/>
          </p:cNvSpPr>
          <p:nvPr>
            <p:ph type="title" idx="4"/>
          </p:nvPr>
        </p:nvSpPr>
        <p:spPr>
          <a:xfrm>
            <a:off x="5055650" y="2433700"/>
            <a:ext cx="992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title" idx="5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8" name="Google Shape;258;p17"/>
          <p:cNvSpPr txBox="1">
            <a:spLocks noGrp="1"/>
          </p:cNvSpPr>
          <p:nvPr>
            <p:ph type="subTitle" idx="1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7"/>
          <p:cNvSpPr txBox="1">
            <a:spLocks noGrp="1"/>
          </p:cNvSpPr>
          <p:nvPr>
            <p:ph type="subTitle" idx="6"/>
          </p:nvPr>
        </p:nvSpPr>
        <p:spPr>
          <a:xfrm>
            <a:off x="3031100" y="2886625"/>
            <a:ext cx="1122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7"/>
          <p:cNvSpPr txBox="1">
            <a:spLocks noGrp="1"/>
          </p:cNvSpPr>
          <p:nvPr>
            <p:ph type="subTitle" idx="7"/>
          </p:nvPr>
        </p:nvSpPr>
        <p:spPr>
          <a:xfrm>
            <a:off x="4991000" y="2886625"/>
            <a:ext cx="1122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subTitle" idx="8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ubTitle" idx="9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7"/>
          <p:cNvSpPr txBox="1">
            <a:spLocks noGrp="1"/>
          </p:cNvSpPr>
          <p:nvPr>
            <p:ph type="subTitle" idx="13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7"/>
          <p:cNvSpPr txBox="1">
            <a:spLocks noGrp="1"/>
          </p:cNvSpPr>
          <p:nvPr>
            <p:ph type="subTitle" idx="14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7"/>
          <p:cNvSpPr txBox="1">
            <a:spLocks noGrp="1"/>
          </p:cNvSpPr>
          <p:nvPr>
            <p:ph type="subTitle" idx="15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6" name="Google Shape;266;p17"/>
          <p:cNvGrpSpPr/>
          <p:nvPr/>
        </p:nvGrpSpPr>
        <p:grpSpPr>
          <a:xfrm rot="-5400000">
            <a:off x="8346373" y="4345871"/>
            <a:ext cx="1022509" cy="572747"/>
            <a:chOff x="-77" y="3784091"/>
            <a:chExt cx="2423582" cy="1357541"/>
          </a:xfrm>
        </p:grpSpPr>
        <p:sp>
          <p:nvSpPr>
            <p:cNvPr id="267" name="Google Shape;267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17"/>
          <p:cNvGrpSpPr/>
          <p:nvPr/>
        </p:nvGrpSpPr>
        <p:grpSpPr>
          <a:xfrm rot="5400000">
            <a:off x="-224874" y="224871"/>
            <a:ext cx="1022509" cy="572747"/>
            <a:chOff x="-77" y="3784091"/>
            <a:chExt cx="2423582" cy="1357541"/>
          </a:xfrm>
        </p:grpSpPr>
        <p:sp>
          <p:nvSpPr>
            <p:cNvPr id="273" name="Google Shape;273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8"/>
          <p:cNvSpPr txBox="1">
            <a:spLocks noGrp="1"/>
          </p:cNvSpPr>
          <p:nvPr>
            <p:ph type="subTitle" idx="1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81" name="Google Shape;281;p18"/>
          <p:cNvSpPr txBox="1">
            <a:spLocks noGrp="1"/>
          </p:cNvSpPr>
          <p:nvPr>
            <p:ph type="subTitle" idx="2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8"/>
          <p:cNvSpPr txBox="1">
            <a:spLocks noGrp="1"/>
          </p:cNvSpPr>
          <p:nvPr>
            <p:ph type="subTitle" idx="3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83" name="Google Shape;283;p18"/>
          <p:cNvSpPr txBox="1">
            <a:spLocks noGrp="1"/>
          </p:cNvSpPr>
          <p:nvPr>
            <p:ph type="subTitle" idx="4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40812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8"/>
          <p:cNvSpPr txBox="1">
            <a:spLocks noGrp="1"/>
          </p:cNvSpPr>
          <p:nvPr>
            <p:ph type="subTitle" idx="5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85" name="Google Shape;285;p18"/>
          <p:cNvSpPr txBox="1">
            <a:spLocks noGrp="1"/>
          </p:cNvSpPr>
          <p:nvPr>
            <p:ph type="subTitle" idx="6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8"/>
          <p:cNvSpPr txBox="1">
            <a:spLocks noGrp="1"/>
          </p:cNvSpPr>
          <p:nvPr>
            <p:ph type="subTitle" idx="7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87" name="Google Shape;287;p18"/>
          <p:cNvSpPr txBox="1">
            <a:spLocks noGrp="1"/>
          </p:cNvSpPr>
          <p:nvPr>
            <p:ph type="subTitle" idx="8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8" name="Google Shape;288;p18"/>
          <p:cNvGrpSpPr/>
          <p:nvPr/>
        </p:nvGrpSpPr>
        <p:grpSpPr>
          <a:xfrm rot="-5400000" flipH="1">
            <a:off x="8346373" y="224871"/>
            <a:ext cx="1022509" cy="572747"/>
            <a:chOff x="-77" y="3784091"/>
            <a:chExt cx="2423582" cy="1357541"/>
          </a:xfrm>
        </p:grpSpPr>
        <p:sp>
          <p:nvSpPr>
            <p:cNvPr id="289" name="Google Shape;289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18"/>
          <p:cNvGrpSpPr/>
          <p:nvPr/>
        </p:nvGrpSpPr>
        <p:grpSpPr>
          <a:xfrm rot="5400000" flipH="1">
            <a:off x="-224874" y="4345871"/>
            <a:ext cx="1022509" cy="572747"/>
            <a:chOff x="-77" y="3784091"/>
            <a:chExt cx="2423582" cy="1357541"/>
          </a:xfrm>
        </p:grpSpPr>
        <p:sp>
          <p:nvSpPr>
            <p:cNvPr id="295" name="Google Shape;295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_2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9"/>
          <p:cNvSpPr txBox="1">
            <a:spLocks noGrp="1"/>
          </p:cNvSpPr>
          <p:nvPr>
            <p:ph type="subTitle" idx="1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9"/>
          <p:cNvSpPr txBox="1">
            <a:spLocks noGrp="1"/>
          </p:cNvSpPr>
          <p:nvPr>
            <p:ph type="subTitle" idx="2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9"/>
          <p:cNvSpPr txBox="1">
            <a:spLocks noGrp="1"/>
          </p:cNvSpPr>
          <p:nvPr>
            <p:ph type="subTitle" idx="3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9"/>
          <p:cNvSpPr txBox="1">
            <a:spLocks noGrp="1"/>
          </p:cNvSpPr>
          <p:nvPr>
            <p:ph type="subTitle" idx="4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9"/>
          <p:cNvSpPr txBox="1">
            <a:spLocks noGrp="1"/>
          </p:cNvSpPr>
          <p:nvPr>
            <p:ph type="subTitle" idx="5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9"/>
          <p:cNvSpPr txBox="1">
            <a:spLocks noGrp="1"/>
          </p:cNvSpPr>
          <p:nvPr>
            <p:ph type="subTitle" idx="6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8" name="Google Shape;308;p19"/>
          <p:cNvGrpSpPr/>
          <p:nvPr/>
        </p:nvGrpSpPr>
        <p:grpSpPr>
          <a:xfrm rot="-5400000" flipH="1">
            <a:off x="8346373" y="224871"/>
            <a:ext cx="1022509" cy="572747"/>
            <a:chOff x="-77" y="3784091"/>
            <a:chExt cx="2423582" cy="1357541"/>
          </a:xfrm>
        </p:grpSpPr>
        <p:sp>
          <p:nvSpPr>
            <p:cNvPr id="309" name="Google Shape;309;p1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19"/>
          <p:cNvGrpSpPr/>
          <p:nvPr/>
        </p:nvGrpSpPr>
        <p:grpSpPr>
          <a:xfrm rot="5400000" flipH="1">
            <a:off x="-224874" y="4345871"/>
            <a:ext cx="1022509" cy="572747"/>
            <a:chOff x="-77" y="3784091"/>
            <a:chExt cx="2423582" cy="1357541"/>
          </a:xfrm>
        </p:grpSpPr>
        <p:sp>
          <p:nvSpPr>
            <p:cNvPr id="315" name="Google Shape;315;p1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5_1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0"/>
          <p:cNvSpPr txBox="1">
            <a:spLocks noGrp="1"/>
          </p:cNvSpPr>
          <p:nvPr>
            <p:ph type="subTitle" idx="1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0"/>
          <p:cNvSpPr txBox="1">
            <a:spLocks noGrp="1"/>
          </p:cNvSpPr>
          <p:nvPr>
            <p:ph type="title" idx="2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24" name="Google Shape;324;p20"/>
          <p:cNvSpPr txBox="1">
            <a:spLocks noGrp="1"/>
          </p:cNvSpPr>
          <p:nvPr>
            <p:ph type="subTitle" idx="3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0"/>
          <p:cNvSpPr txBox="1">
            <a:spLocks noGrp="1"/>
          </p:cNvSpPr>
          <p:nvPr>
            <p:ph type="subTitle" idx="4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0"/>
          <p:cNvSpPr txBox="1">
            <a:spLocks noGrp="1"/>
          </p:cNvSpPr>
          <p:nvPr>
            <p:ph type="title" idx="5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subTitle" idx="6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0"/>
          <p:cNvSpPr txBox="1">
            <a:spLocks noGrp="1"/>
          </p:cNvSpPr>
          <p:nvPr>
            <p:ph type="subTitle" idx="7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0"/>
          <p:cNvSpPr txBox="1">
            <a:spLocks noGrp="1"/>
          </p:cNvSpPr>
          <p:nvPr>
            <p:ph type="title" idx="8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30" name="Google Shape;330;p20"/>
          <p:cNvSpPr txBox="1">
            <a:spLocks noGrp="1"/>
          </p:cNvSpPr>
          <p:nvPr>
            <p:ph type="subTitle" idx="9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1" name="Google Shape;331;p20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332" name="Google Shape;332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20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338" name="Google Shape;338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21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45" name="Google Shape;345;p21"/>
            <p:cNvSpPr/>
            <p:nvPr/>
          </p:nvSpPr>
          <p:spPr>
            <a:xfrm>
              <a:off x="8647339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759904" y="2562003"/>
              <a:ext cx="65680" cy="30106"/>
            </a:xfrm>
            <a:custGeom>
              <a:avLst/>
              <a:gdLst/>
              <a:ahLst/>
              <a:cxnLst/>
              <a:rect l="l" t="t" r="r" b="b"/>
              <a:pathLst>
                <a:path w="2258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872440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10089400" y="2205025"/>
              <a:ext cx="25" cy="50050"/>
            </a:xfrm>
            <a:custGeom>
              <a:avLst/>
              <a:gdLst/>
              <a:ahLst/>
              <a:cxnLst/>
              <a:rect l="l" t="t" r="r" b="b"/>
              <a:pathLst>
                <a:path w="1" h="2002" extrusionOk="0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8024127" y="984378"/>
              <a:ext cx="2502369" cy="1624275"/>
            </a:xfrm>
            <a:custGeom>
              <a:avLst/>
              <a:gdLst/>
              <a:ahLst/>
              <a:cxnLst/>
              <a:rect l="l" t="t" r="r" b="b"/>
              <a:pathLst>
                <a:path w="86029" h="55841" extrusionOk="0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8024127" y="984378"/>
              <a:ext cx="2502369" cy="262020"/>
            </a:xfrm>
            <a:custGeom>
              <a:avLst/>
              <a:gdLst/>
              <a:ahLst/>
              <a:cxnLst/>
              <a:rect l="l" t="t" r="r" b="b"/>
              <a:pathLst>
                <a:path w="86029" h="9008" extrusionOk="0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8125057" y="1324952"/>
              <a:ext cx="2305388" cy="1198318"/>
            </a:xfrm>
            <a:custGeom>
              <a:avLst/>
              <a:gdLst/>
              <a:ahLst/>
              <a:cxnLst/>
              <a:rect l="l" t="t" r="r" b="b"/>
              <a:pathLst>
                <a:path w="79257" h="41197" extrusionOk="0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8191986" y="1394818"/>
              <a:ext cx="54365" cy="110620"/>
            </a:xfrm>
            <a:custGeom>
              <a:avLst/>
              <a:gdLst/>
              <a:ahLst/>
              <a:cxnLst/>
              <a:rect l="l" t="t" r="r" b="b"/>
              <a:pathLst>
                <a:path w="1869" h="3803" fill="none" extrusionOk="0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8385062" y="1394818"/>
              <a:ext cx="55354" cy="110620"/>
            </a:xfrm>
            <a:custGeom>
              <a:avLst/>
              <a:gdLst/>
              <a:ahLst/>
              <a:cxnLst/>
              <a:rect l="l" t="t" r="r" b="b"/>
              <a:pathLst>
                <a:path w="1903" h="3803" fill="none" extrusionOk="0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8292887" y="1394818"/>
              <a:ext cx="43689" cy="120335"/>
            </a:xfrm>
            <a:custGeom>
              <a:avLst/>
              <a:gdLst/>
              <a:ahLst/>
              <a:cxnLst/>
              <a:rect l="l" t="t" r="r" b="b"/>
              <a:pathLst>
                <a:path w="1502" h="4137" fill="none" extrusionOk="0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8483055" y="1500548"/>
              <a:ext cx="31095" cy="3109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8528666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8593674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8219152" y="1627656"/>
              <a:ext cx="1656300" cy="29"/>
            </a:xfrm>
            <a:custGeom>
              <a:avLst/>
              <a:gdLst/>
              <a:ahLst/>
              <a:cxnLst/>
              <a:rect l="l" t="t" r="r" b="b"/>
              <a:pathLst>
                <a:path w="56942" h="1" fill="none" extrusionOk="0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9975312" y="1627656"/>
              <a:ext cx="128101" cy="29"/>
            </a:xfrm>
            <a:custGeom>
              <a:avLst/>
              <a:gdLst/>
              <a:ahLst/>
              <a:cxnLst/>
              <a:rect l="l" t="t" r="r" b="b"/>
              <a:pathLst>
                <a:path w="4404" h="1" fill="none" extrusionOk="0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10174205" y="1627656"/>
              <a:ext cx="163035" cy="29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8219152" y="1757673"/>
              <a:ext cx="1036300" cy="29"/>
            </a:xfrm>
            <a:custGeom>
              <a:avLst/>
              <a:gdLst/>
              <a:ahLst/>
              <a:cxnLst/>
              <a:rect l="l" t="t" r="r" b="b"/>
              <a:pathLst>
                <a:path w="35627" h="1" fill="none" extrusionOk="0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9408676" y="1757673"/>
              <a:ext cx="186335" cy="29"/>
            </a:xfrm>
            <a:custGeom>
              <a:avLst/>
              <a:gdLst/>
              <a:ahLst/>
              <a:cxnLst/>
              <a:rect l="l" t="t" r="r" b="b"/>
              <a:pathLst>
                <a:path w="6406" h="1" fill="none" extrusionOk="0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9090440" y="1832396"/>
              <a:ext cx="504581" cy="29"/>
            </a:xfrm>
            <a:custGeom>
              <a:avLst/>
              <a:gdLst/>
              <a:ahLst/>
              <a:cxnLst/>
              <a:rect l="l" t="t" r="r" b="b"/>
              <a:pathLst>
                <a:path w="17347" h="1" fill="none" extrusionOk="0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8919673" y="1832396"/>
              <a:ext cx="101923" cy="29"/>
            </a:xfrm>
            <a:custGeom>
              <a:avLst/>
              <a:gdLst/>
              <a:ahLst/>
              <a:cxnLst/>
              <a:rect l="l" t="t" r="r" b="b"/>
              <a:pathLst>
                <a:path w="3504" h="1" fill="none" extrusionOk="0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8737271" y="1832396"/>
              <a:ext cx="101894" cy="29"/>
            </a:xfrm>
            <a:custGeom>
              <a:avLst/>
              <a:gdLst/>
              <a:ahLst/>
              <a:cxnLst/>
              <a:rect l="l" t="t" r="r" b="b"/>
              <a:pathLst>
                <a:path w="3503" h="1" fill="none" extrusionOk="0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8555829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8373428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8373428" y="1923582"/>
              <a:ext cx="1570900" cy="29"/>
            </a:xfrm>
            <a:custGeom>
              <a:avLst/>
              <a:gdLst/>
              <a:ahLst/>
              <a:cxnLst/>
              <a:rect l="l" t="t" r="r" b="b"/>
              <a:pathLst>
                <a:path w="54006" h="1" fill="none" extrusionOk="0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8219152" y="1832396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8219152" y="1923582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8219152" y="2014798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8219152" y="2105984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10039331" y="1923582"/>
              <a:ext cx="216411" cy="29"/>
            </a:xfrm>
            <a:custGeom>
              <a:avLst/>
              <a:gdLst/>
              <a:ahLst/>
              <a:cxnLst/>
              <a:rect l="l" t="t" r="r" b="b"/>
              <a:pathLst>
                <a:path w="7440" h="1" fill="none" extrusionOk="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8369559" y="2014798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8369559" y="2107933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8369559" y="2202057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8369559" y="2295192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9090440" y="2295192"/>
              <a:ext cx="884929" cy="29"/>
            </a:xfrm>
            <a:custGeom>
              <a:avLst/>
              <a:gdLst/>
              <a:ahLst/>
              <a:cxnLst/>
              <a:rect l="l" t="t" r="r" b="b"/>
              <a:pathLst>
                <a:path w="30423" h="1" fill="none" extrusionOk="0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9615336" y="2202057"/>
              <a:ext cx="360016" cy="29"/>
            </a:xfrm>
            <a:custGeom>
              <a:avLst/>
              <a:gdLst/>
              <a:ahLst/>
              <a:cxnLst/>
              <a:rect l="l" t="t" r="r" b="b"/>
              <a:pathLst>
                <a:path w="12377" h="1" fill="none" extrusionOk="0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9832671" y="2105984"/>
              <a:ext cx="142674" cy="29"/>
            </a:xfrm>
            <a:custGeom>
              <a:avLst/>
              <a:gdLst/>
              <a:ahLst/>
              <a:cxnLst/>
              <a:rect l="l" t="t" r="r" b="b"/>
              <a:pathLst>
                <a:path w="4905" h="1" fill="none" extrusionOk="0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21"/>
          <p:cNvGrpSpPr/>
          <p:nvPr/>
        </p:nvGrpSpPr>
        <p:grpSpPr>
          <a:xfrm flipH="1">
            <a:off x="7058591" y="1071875"/>
            <a:ext cx="2085403" cy="2999739"/>
            <a:chOff x="7435625" y="1209875"/>
            <a:chExt cx="1470250" cy="2114875"/>
          </a:xfrm>
        </p:grpSpPr>
        <p:sp>
          <p:nvSpPr>
            <p:cNvPr id="382" name="Google Shape;382;p21"/>
            <p:cNvSpPr/>
            <p:nvPr/>
          </p:nvSpPr>
          <p:spPr>
            <a:xfrm>
              <a:off x="765827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7494000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782172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7970175" y="3087075"/>
              <a:ext cx="106775" cy="109250"/>
            </a:xfrm>
            <a:custGeom>
              <a:avLst/>
              <a:gdLst/>
              <a:ahLst/>
              <a:cxnLst/>
              <a:rect l="l" t="t" r="r" b="b"/>
              <a:pathLst>
                <a:path w="4271" h="4370" extrusionOk="0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7970175" y="3087075"/>
              <a:ext cx="106775" cy="106750"/>
            </a:xfrm>
            <a:custGeom>
              <a:avLst/>
              <a:gdLst/>
              <a:ahLst/>
              <a:cxnLst/>
              <a:rect l="l" t="t" r="r" b="b"/>
              <a:pathLst>
                <a:path w="4271" h="4270" extrusionOk="0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7980175" y="3096250"/>
              <a:ext cx="87600" cy="88400"/>
            </a:xfrm>
            <a:custGeom>
              <a:avLst/>
              <a:gdLst/>
              <a:ahLst/>
              <a:cxnLst/>
              <a:rect l="l" t="t" r="r" b="b"/>
              <a:pathLst>
                <a:path w="3504" h="3536" extrusionOk="0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7980175" y="3139600"/>
              <a:ext cx="87600" cy="45050"/>
            </a:xfrm>
            <a:custGeom>
              <a:avLst/>
              <a:gdLst/>
              <a:ahLst/>
              <a:cxnLst/>
              <a:rect l="l" t="t" r="r" b="b"/>
              <a:pathLst>
                <a:path w="3504" h="1802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763160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775335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7478150" y="2827700"/>
              <a:ext cx="664675" cy="30900"/>
            </a:xfrm>
            <a:custGeom>
              <a:avLst/>
              <a:gdLst/>
              <a:ahLst/>
              <a:cxnLst/>
              <a:rect l="l" t="t" r="r" b="b"/>
              <a:pathLst>
                <a:path w="26587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7977675" y="2891100"/>
              <a:ext cx="130125" cy="31700"/>
            </a:xfrm>
            <a:custGeom>
              <a:avLst/>
              <a:gdLst/>
              <a:ahLst/>
              <a:cxnLst/>
              <a:rect l="l" t="t" r="r" b="b"/>
              <a:pathLst>
                <a:path w="5205" h="1268" extrusionOk="0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7840925" y="2891100"/>
              <a:ext cx="117600" cy="31700"/>
            </a:xfrm>
            <a:custGeom>
              <a:avLst/>
              <a:gdLst/>
              <a:ahLst/>
              <a:cxnLst/>
              <a:rect l="l" t="t" r="r" b="b"/>
              <a:pathLst>
                <a:path w="4704" h="1268" extrusionOk="0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7735850" y="2445775"/>
              <a:ext cx="619625" cy="520400"/>
            </a:xfrm>
            <a:custGeom>
              <a:avLst/>
              <a:gdLst/>
              <a:ahLst/>
              <a:cxnLst/>
              <a:rect l="l" t="t" r="r" b="b"/>
              <a:pathLst>
                <a:path w="24785" h="20816" extrusionOk="0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7435625" y="1671050"/>
              <a:ext cx="1062450" cy="1653700"/>
            </a:xfrm>
            <a:custGeom>
              <a:avLst/>
              <a:gdLst/>
              <a:ahLst/>
              <a:cxnLst/>
              <a:rect l="l" t="t" r="r" b="b"/>
              <a:pathLst>
                <a:path w="42498" h="6614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7435625" y="1671050"/>
              <a:ext cx="1062450" cy="150125"/>
            </a:xfrm>
            <a:custGeom>
              <a:avLst/>
              <a:gdLst/>
              <a:ahLst/>
              <a:cxnLst/>
              <a:rect l="l" t="t" r="r" b="b"/>
              <a:pathLst>
                <a:path w="42498" h="6005" extrusionOk="0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7493175" y="1866200"/>
              <a:ext cx="949850" cy="1409350"/>
            </a:xfrm>
            <a:custGeom>
              <a:avLst/>
              <a:gdLst/>
              <a:ahLst/>
              <a:cxnLst/>
              <a:rect l="l" t="t" r="r" b="b"/>
              <a:pathLst>
                <a:path w="37994" h="56374" extrusionOk="0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7725000" y="1721075"/>
              <a:ext cx="50900" cy="25900"/>
            </a:xfrm>
            <a:custGeom>
              <a:avLst/>
              <a:gdLst/>
              <a:ahLst/>
              <a:cxnLst/>
              <a:rect l="l" t="t" r="r" b="b"/>
              <a:pathLst>
                <a:path w="2036" h="1036" extrusionOk="0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7539025" y="2031300"/>
              <a:ext cx="674675" cy="15875"/>
            </a:xfrm>
            <a:custGeom>
              <a:avLst/>
              <a:gdLst/>
              <a:ahLst/>
              <a:cxnLst/>
              <a:rect l="l" t="t" r="r" b="b"/>
              <a:pathLst>
                <a:path w="2698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8255375" y="2031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8345450" y="2031300"/>
              <a:ext cx="52550" cy="15875"/>
            </a:xfrm>
            <a:custGeom>
              <a:avLst/>
              <a:gdLst/>
              <a:ahLst/>
              <a:cxnLst/>
              <a:rect l="l" t="t" r="r" b="b"/>
              <a:pathLst>
                <a:path w="2102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7539025" y="2105525"/>
              <a:ext cx="386150" cy="15875"/>
            </a:xfrm>
            <a:custGeom>
              <a:avLst/>
              <a:gdLst/>
              <a:ahLst/>
              <a:cxnLst/>
              <a:rect l="l" t="t" r="r" b="b"/>
              <a:pathLst>
                <a:path w="15446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7931800" y="2105525"/>
              <a:ext cx="121800" cy="15875"/>
            </a:xfrm>
            <a:custGeom>
              <a:avLst/>
              <a:gdLst/>
              <a:ahLst/>
              <a:cxnLst/>
              <a:rect l="l" t="t" r="r" b="b"/>
              <a:pathLst>
                <a:path w="4872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7971850" y="2148050"/>
              <a:ext cx="81750" cy="16700"/>
            </a:xfrm>
            <a:custGeom>
              <a:avLst/>
              <a:gdLst/>
              <a:ahLst/>
              <a:cxnLst/>
              <a:rect l="l" t="t" r="r" b="b"/>
              <a:pathLst>
                <a:path w="3270" h="668" extrusionOk="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7931800" y="2148050"/>
              <a:ext cx="24225" cy="16700"/>
            </a:xfrm>
            <a:custGeom>
              <a:avLst/>
              <a:gdLst/>
              <a:ahLst/>
              <a:cxnLst/>
              <a:rect l="l" t="t" r="r" b="b"/>
              <a:pathLst>
                <a:path w="969" h="668" extrusionOk="0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7835900" y="2148050"/>
              <a:ext cx="73425" cy="16700"/>
            </a:xfrm>
            <a:custGeom>
              <a:avLst/>
              <a:gdLst/>
              <a:ahLst/>
              <a:cxnLst/>
              <a:rect l="l" t="t" r="r" b="b"/>
              <a:pathLst>
                <a:path w="2937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773167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762742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7627425" y="2200600"/>
              <a:ext cx="626300" cy="15875"/>
            </a:xfrm>
            <a:custGeom>
              <a:avLst/>
              <a:gdLst/>
              <a:ahLst/>
              <a:cxnLst/>
              <a:rect l="l" t="t" r="r" b="b"/>
              <a:pathLst>
                <a:path w="25052" h="635" extrusionOk="0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7539025" y="214805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7539025" y="2200600"/>
              <a:ext cx="37550" cy="15875"/>
            </a:xfrm>
            <a:custGeom>
              <a:avLst/>
              <a:gdLst/>
              <a:ahLst/>
              <a:cxnLst/>
              <a:rect l="l" t="t" r="r" b="b"/>
              <a:pathLst>
                <a:path w="1502" h="635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7539025" y="225230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7539025" y="2304850"/>
              <a:ext cx="37550" cy="15850"/>
            </a:xfrm>
            <a:custGeom>
              <a:avLst/>
              <a:gdLst/>
              <a:ahLst/>
              <a:cxnLst/>
              <a:rect l="l" t="t" r="r" b="b"/>
              <a:pathLst>
                <a:path w="1502" h="634" extrusionOk="0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8292075" y="2200600"/>
              <a:ext cx="91750" cy="15875"/>
            </a:xfrm>
            <a:custGeom>
              <a:avLst/>
              <a:gdLst/>
              <a:ahLst/>
              <a:cxnLst/>
              <a:rect l="l" t="t" r="r" b="b"/>
              <a:pathLst>
                <a:path w="3670" h="635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7624925" y="2252300"/>
              <a:ext cx="264375" cy="16700"/>
            </a:xfrm>
            <a:custGeom>
              <a:avLst/>
              <a:gdLst/>
              <a:ahLst/>
              <a:cxnLst/>
              <a:rect l="l" t="t" r="r" b="b"/>
              <a:pathLst>
                <a:path w="10575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7971850" y="2412425"/>
              <a:ext cx="299400" cy="16700"/>
            </a:xfrm>
            <a:custGeom>
              <a:avLst/>
              <a:gdLst/>
              <a:ahLst/>
              <a:cxnLst/>
              <a:rect l="l" t="t" r="r" b="b"/>
              <a:pathLst>
                <a:path w="11976" h="668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8049400" y="2359050"/>
              <a:ext cx="221850" cy="16700"/>
            </a:xfrm>
            <a:custGeom>
              <a:avLst/>
              <a:gdLst/>
              <a:ahLst/>
              <a:cxnLst/>
              <a:rect l="l" t="t" r="r" b="b"/>
              <a:pathLst>
                <a:path w="8874" h="668" extrusionOk="0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8173650" y="2304850"/>
              <a:ext cx="97600" cy="15850"/>
            </a:xfrm>
            <a:custGeom>
              <a:avLst/>
              <a:gdLst/>
              <a:ahLst/>
              <a:cxnLst/>
              <a:rect l="l" t="t" r="r" b="b"/>
              <a:pathLst>
                <a:path w="3904" h="634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7539025" y="1958750"/>
              <a:ext cx="312750" cy="15875"/>
            </a:xfrm>
            <a:custGeom>
              <a:avLst/>
              <a:gdLst/>
              <a:ahLst/>
              <a:cxnLst/>
              <a:rect l="l" t="t" r="r" b="b"/>
              <a:pathLst>
                <a:path w="1251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7539025" y="2539175"/>
              <a:ext cx="505400" cy="16700"/>
            </a:xfrm>
            <a:custGeom>
              <a:avLst/>
              <a:gdLst/>
              <a:ahLst/>
              <a:cxnLst/>
              <a:rect l="l" t="t" r="r" b="b"/>
              <a:pathLst>
                <a:path w="20216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7539025" y="2603375"/>
              <a:ext cx="505400" cy="16725"/>
            </a:xfrm>
            <a:custGeom>
              <a:avLst/>
              <a:gdLst/>
              <a:ahLst/>
              <a:cxnLst/>
              <a:rect l="l" t="t" r="r" b="b"/>
              <a:pathLst>
                <a:path w="20216" h="669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7539025" y="2667600"/>
              <a:ext cx="504550" cy="16700"/>
            </a:xfrm>
            <a:custGeom>
              <a:avLst/>
              <a:gdLst/>
              <a:ahLst/>
              <a:cxnLst/>
              <a:rect l="l" t="t" r="r" b="b"/>
              <a:pathLst>
                <a:path w="20182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7539025" y="3051200"/>
              <a:ext cx="504550" cy="15875"/>
            </a:xfrm>
            <a:custGeom>
              <a:avLst/>
              <a:gdLst/>
              <a:ahLst/>
              <a:cxnLst/>
              <a:rect l="l" t="t" r="r" b="b"/>
              <a:pathLst>
                <a:path w="20182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7998525" y="2464950"/>
              <a:ext cx="150125" cy="15875"/>
            </a:xfrm>
            <a:custGeom>
              <a:avLst/>
              <a:gdLst/>
              <a:ahLst/>
              <a:cxnLst/>
              <a:rect l="l" t="t" r="r" b="b"/>
              <a:pathLst>
                <a:path w="6005" h="635" extrusionOk="0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8197825" y="2464950"/>
              <a:ext cx="200175" cy="15875"/>
            </a:xfrm>
            <a:custGeom>
              <a:avLst/>
              <a:gdLst/>
              <a:ahLst/>
              <a:cxnLst/>
              <a:rect l="l" t="t" r="r" b="b"/>
              <a:pathLst>
                <a:path w="800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8197825" y="2539175"/>
              <a:ext cx="200175" cy="16700"/>
            </a:xfrm>
            <a:custGeom>
              <a:avLst/>
              <a:gdLst/>
              <a:ahLst/>
              <a:cxnLst/>
              <a:rect l="l" t="t" r="r" b="b"/>
              <a:pathLst>
                <a:path w="8007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7539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7539025" y="3197150"/>
              <a:ext cx="76750" cy="16700"/>
            </a:xfrm>
            <a:custGeom>
              <a:avLst/>
              <a:gdLst/>
              <a:ahLst/>
              <a:cxnLst/>
              <a:rect l="l" t="t" r="r" b="b"/>
              <a:pathLst>
                <a:path w="3070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7635775" y="3197150"/>
              <a:ext cx="469525" cy="16700"/>
            </a:xfrm>
            <a:custGeom>
              <a:avLst/>
              <a:gdLst/>
              <a:ahLst/>
              <a:cxnLst/>
              <a:rect l="l" t="t" r="r" b="b"/>
              <a:pathLst>
                <a:path w="18781" h="6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7657450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7775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7893450" y="3148775"/>
              <a:ext cx="75925" cy="15875"/>
            </a:xfrm>
            <a:custGeom>
              <a:avLst/>
              <a:gdLst/>
              <a:ahLst/>
              <a:cxnLst/>
              <a:rect l="l" t="t" r="r" b="b"/>
              <a:pathLst>
                <a:path w="303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8011875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8129450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8247875" y="3148775"/>
              <a:ext cx="51725" cy="15875"/>
            </a:xfrm>
            <a:custGeom>
              <a:avLst/>
              <a:gdLst/>
              <a:ahLst/>
              <a:cxnLst/>
              <a:rect l="l" t="t" r="r" b="b"/>
              <a:pathLst>
                <a:path w="2069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8089425" y="1209875"/>
              <a:ext cx="816450" cy="748075"/>
            </a:xfrm>
            <a:custGeom>
              <a:avLst/>
              <a:gdLst/>
              <a:ahLst/>
              <a:cxnLst/>
              <a:rect l="l" t="t" r="r" b="b"/>
              <a:pathLst>
                <a:path w="32658" h="29923" extrusionOk="0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8134450" y="1359150"/>
              <a:ext cx="729725" cy="561275"/>
            </a:xfrm>
            <a:custGeom>
              <a:avLst/>
              <a:gdLst/>
              <a:ahLst/>
              <a:cxnLst/>
              <a:rect l="l" t="t" r="r" b="b"/>
              <a:pathLst>
                <a:path w="29189" h="22451" extrusionOk="0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8169475" y="1485925"/>
              <a:ext cx="518725" cy="12525"/>
            </a:xfrm>
            <a:custGeom>
              <a:avLst/>
              <a:gdLst/>
              <a:ahLst/>
              <a:cxnLst/>
              <a:rect l="l" t="t" r="r" b="b"/>
              <a:pathLst>
                <a:path w="2074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8719875" y="1485925"/>
              <a:ext cx="50050" cy="12525"/>
            </a:xfrm>
            <a:custGeom>
              <a:avLst/>
              <a:gdLst/>
              <a:ahLst/>
              <a:cxnLst/>
              <a:rect l="l" t="t" r="r" b="b"/>
              <a:pathLst>
                <a:path w="2002" h="501" extrusionOk="0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8169475" y="1543450"/>
              <a:ext cx="296900" cy="12550"/>
            </a:xfrm>
            <a:custGeom>
              <a:avLst/>
              <a:gdLst/>
              <a:ahLst/>
              <a:cxnLst/>
              <a:rect l="l" t="t" r="r" b="b"/>
              <a:pathLst>
                <a:path w="11876" h="502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8470525" y="1543450"/>
              <a:ext cx="94275" cy="12550"/>
            </a:xfrm>
            <a:custGeom>
              <a:avLst/>
              <a:gdLst/>
              <a:ahLst/>
              <a:cxnLst/>
              <a:rect l="l" t="t" r="r" b="b"/>
              <a:pathLst>
                <a:path w="3771" h="502" extrusionOk="0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8502225" y="1576825"/>
              <a:ext cx="62575" cy="11700"/>
            </a:xfrm>
            <a:custGeom>
              <a:avLst/>
              <a:gdLst/>
              <a:ahLst/>
              <a:cxnLst/>
              <a:rect l="l" t="t" r="r" b="b"/>
              <a:pathLst>
                <a:path w="2503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8471375" y="1576825"/>
              <a:ext cx="18350" cy="11700"/>
            </a:xfrm>
            <a:custGeom>
              <a:avLst/>
              <a:gdLst/>
              <a:ahLst/>
              <a:cxnLst/>
              <a:rect l="l" t="t" r="r" b="b"/>
              <a:pathLst>
                <a:path w="734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8397150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8317075" y="1576825"/>
              <a:ext cx="56750" cy="11700"/>
            </a:xfrm>
            <a:custGeom>
              <a:avLst/>
              <a:gdLst/>
              <a:ahLst/>
              <a:cxnLst/>
              <a:rect l="l" t="t" r="r" b="b"/>
              <a:pathLst>
                <a:path w="2270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8237025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8237025" y="1616850"/>
              <a:ext cx="481200" cy="11700"/>
            </a:xfrm>
            <a:custGeom>
              <a:avLst/>
              <a:gdLst/>
              <a:ahLst/>
              <a:cxnLst/>
              <a:rect l="l" t="t" r="r" b="b"/>
              <a:pathLst>
                <a:path w="19248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8169475" y="157682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8169475" y="1616850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8169475" y="165687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8747400" y="1616850"/>
              <a:ext cx="70900" cy="11700"/>
            </a:xfrm>
            <a:custGeom>
              <a:avLst/>
              <a:gdLst/>
              <a:ahLst/>
              <a:cxnLst/>
              <a:rect l="l" t="t" r="r" b="b"/>
              <a:pathLst>
                <a:path w="2836" h="468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8235350" y="1656875"/>
              <a:ext cx="203525" cy="11700"/>
            </a:xfrm>
            <a:custGeom>
              <a:avLst/>
              <a:gdLst/>
              <a:ahLst/>
              <a:cxnLst/>
              <a:rect l="l" t="t" r="r" b="b"/>
              <a:pathLst>
                <a:path w="8141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8502225" y="1708575"/>
              <a:ext cx="229350" cy="12525"/>
            </a:xfrm>
            <a:custGeom>
              <a:avLst/>
              <a:gdLst/>
              <a:ahLst/>
              <a:cxnLst/>
              <a:rect l="l" t="t" r="r" b="b"/>
              <a:pathLst>
                <a:path w="9174" h="501" extrusionOk="0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8656500" y="1681050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8169475" y="1430875"/>
              <a:ext cx="240200" cy="12550"/>
            </a:xfrm>
            <a:custGeom>
              <a:avLst/>
              <a:gdLst/>
              <a:ahLst/>
              <a:cxnLst/>
              <a:rect l="l" t="t" r="r" b="b"/>
              <a:pathLst>
                <a:path w="960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8169475" y="1821150"/>
              <a:ext cx="387800" cy="11700"/>
            </a:xfrm>
            <a:custGeom>
              <a:avLst/>
              <a:gdLst/>
              <a:ahLst/>
              <a:cxnLst/>
              <a:rect l="l" t="t" r="r" b="b"/>
              <a:pathLst>
                <a:path w="1551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8522225" y="1749450"/>
              <a:ext cx="115125" cy="11700"/>
            </a:xfrm>
            <a:custGeom>
              <a:avLst/>
              <a:gdLst/>
              <a:ahLst/>
              <a:cxnLst/>
              <a:rect l="l" t="t" r="r" b="b"/>
              <a:pathLst>
                <a:path w="4605" h="468" extrusionOk="0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8675675" y="1749450"/>
              <a:ext cx="153475" cy="11700"/>
            </a:xfrm>
            <a:custGeom>
              <a:avLst/>
              <a:gdLst/>
              <a:ahLst/>
              <a:cxnLst/>
              <a:rect l="l" t="t" r="r" b="b"/>
              <a:pathLst>
                <a:path w="613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1"/>
            <p:cNvSpPr/>
            <p:nvPr/>
          </p:nvSpPr>
          <p:spPr>
            <a:xfrm>
              <a:off x="8675675" y="1806150"/>
              <a:ext cx="153475" cy="12525"/>
            </a:xfrm>
            <a:custGeom>
              <a:avLst/>
              <a:gdLst/>
              <a:ahLst/>
              <a:cxnLst/>
              <a:rect l="l" t="t" r="r" b="b"/>
              <a:pathLst>
                <a:path w="613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8169475" y="1860350"/>
              <a:ext cx="58400" cy="12525"/>
            </a:xfrm>
            <a:custGeom>
              <a:avLst/>
              <a:gdLst/>
              <a:ahLst/>
              <a:cxnLst/>
              <a:rect l="l" t="t" r="r" b="b"/>
              <a:pathLst>
                <a:path w="2336" h="501" extrusionOk="0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8242875" y="1860350"/>
              <a:ext cx="361100" cy="12525"/>
            </a:xfrm>
            <a:custGeom>
              <a:avLst/>
              <a:gdLst/>
              <a:ahLst/>
              <a:cxnLst/>
              <a:rect l="l" t="t" r="r" b="b"/>
              <a:pathLst>
                <a:path w="14444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" name="Google Shape;462;p21"/>
          <p:cNvSpPr txBox="1">
            <a:spLocks noGrp="1"/>
          </p:cNvSpPr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3" name="Google Shape;463;p21"/>
          <p:cNvSpPr txBox="1">
            <a:spLocks noGrp="1"/>
          </p:cNvSpPr>
          <p:nvPr>
            <p:ph type="subTitle" idx="1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4" name="Google Shape;464;p21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r>
              <a:rPr lang="en" sz="1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0" i="0" u="none" strike="noStrike" cap="non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4" name="Google Shape;14;p3"/>
          <p:cNvGrpSpPr/>
          <p:nvPr/>
        </p:nvGrpSpPr>
        <p:grpSpPr>
          <a:xfrm>
            <a:off x="0" y="4569045"/>
            <a:ext cx="1022509" cy="572747"/>
            <a:chOff x="-77" y="3784091"/>
            <a:chExt cx="2423582" cy="1357541"/>
          </a:xfrm>
        </p:grpSpPr>
        <p:sp>
          <p:nvSpPr>
            <p:cNvPr id="15" name="Google Shape;15;p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 rot="10800000">
            <a:off x="8121500" y="-2"/>
            <a:ext cx="1022509" cy="572747"/>
            <a:chOff x="-77" y="3784091"/>
            <a:chExt cx="2423582" cy="1357541"/>
          </a:xfrm>
        </p:grpSpPr>
        <p:sp>
          <p:nvSpPr>
            <p:cNvPr id="21" name="Google Shape;21;p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5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2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5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p23"/>
          <p:cNvGrpSpPr/>
          <p:nvPr/>
        </p:nvGrpSpPr>
        <p:grpSpPr>
          <a:xfrm rot="10800000" flipH="1">
            <a:off x="0" y="848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8" name="Google Shape;498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 idx="2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61" name="Google Shape;61;p5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62" name="Google Shape;62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68" name="Google Shape;68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6" name="Google Shape;76;p6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77" name="Google Shape;77;p6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294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 txBox="1">
            <a:spLocks noGrp="1"/>
          </p:cNvSpPr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>
            <a:spLocks noGrp="1"/>
          </p:cNvSpPr>
          <p:nvPr>
            <p:ph type="subTitle" idx="1"/>
          </p:nvPr>
        </p:nvSpPr>
        <p:spPr>
          <a:xfrm>
            <a:off x="1410963" y="1423411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8"/>
          <p:cNvSpPr txBox="1">
            <a:spLocks noGrp="1"/>
          </p:cNvSpPr>
          <p:nvPr>
            <p:ph type="subTitle" idx="2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subTitle" idx="3"/>
          </p:nvPr>
        </p:nvSpPr>
        <p:spPr>
          <a:xfrm>
            <a:off x="1410988" y="2450149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ubTitle" idx="4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subTitle" idx="5"/>
          </p:nvPr>
        </p:nvSpPr>
        <p:spPr>
          <a:xfrm>
            <a:off x="5415963" y="1423411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subTitle" idx="6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332101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ubTitle" idx="7"/>
          </p:nvPr>
        </p:nvSpPr>
        <p:spPr>
          <a:xfrm>
            <a:off x="1410963" y="3476889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ubTitle" idx="8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9"/>
          </p:nvPr>
        </p:nvSpPr>
        <p:spPr>
          <a:xfrm>
            <a:off x="5415788" y="2450151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subTitle" idx="13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subTitle" idx="14"/>
          </p:nvPr>
        </p:nvSpPr>
        <p:spPr>
          <a:xfrm>
            <a:off x="5415963" y="3476887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subTitle" idx="15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8"/>
          <p:cNvGrpSpPr/>
          <p:nvPr/>
        </p:nvGrpSpPr>
        <p:grpSpPr>
          <a:xfrm>
            <a:off x="0" y="4569045"/>
            <a:ext cx="1022509" cy="572747"/>
            <a:chOff x="-77" y="3784091"/>
            <a:chExt cx="2423582" cy="1357541"/>
          </a:xfrm>
        </p:grpSpPr>
        <p:sp>
          <p:nvSpPr>
            <p:cNvPr id="100" name="Google Shape;100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8"/>
          <p:cNvGrpSpPr/>
          <p:nvPr/>
        </p:nvGrpSpPr>
        <p:grpSpPr>
          <a:xfrm rot="10800000">
            <a:off x="8121500" y="-2"/>
            <a:ext cx="1022509" cy="572747"/>
            <a:chOff x="-77" y="3784091"/>
            <a:chExt cx="2423582" cy="1357541"/>
          </a:xfrm>
        </p:grpSpPr>
        <p:sp>
          <p:nvSpPr>
            <p:cNvPr id="106" name="Google Shape;106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11;p8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112" name="Google Shape;112;p8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294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0" name="Google Shape;120;p9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21" name="Google Shape;121;p9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22" name="Google Shape;122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294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0" name="Google Shape;130;p10"/>
          <p:cNvGrpSpPr/>
          <p:nvPr/>
        </p:nvGrpSpPr>
        <p:grpSpPr>
          <a:xfrm>
            <a:off x="0" y="4569045"/>
            <a:ext cx="1022509" cy="572747"/>
            <a:chOff x="-77" y="3784091"/>
            <a:chExt cx="2423582" cy="1357541"/>
          </a:xfrm>
        </p:grpSpPr>
        <p:sp>
          <p:nvSpPr>
            <p:cNvPr id="131" name="Google Shape;131;p1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 rot="10800000">
            <a:off x="8121500" y="-2"/>
            <a:ext cx="1022509" cy="572747"/>
            <a:chOff x="-77" y="3784091"/>
            <a:chExt cx="2423582" cy="1357541"/>
          </a:xfrm>
        </p:grpSpPr>
        <p:sp>
          <p:nvSpPr>
            <p:cNvPr id="137" name="Google Shape;137;p1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body" idx="2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title" idx="3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1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11"/>
          <p:cNvGrpSpPr/>
          <p:nvPr/>
        </p:nvGrpSpPr>
        <p:grpSpPr>
          <a:xfrm>
            <a:off x="0" y="4569045"/>
            <a:ext cx="1022509" cy="572747"/>
            <a:chOff x="-77" y="3784091"/>
            <a:chExt cx="2423582" cy="1357541"/>
          </a:xfrm>
        </p:grpSpPr>
        <p:sp>
          <p:nvSpPr>
            <p:cNvPr id="149" name="Google Shape;149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11"/>
          <p:cNvGrpSpPr/>
          <p:nvPr/>
        </p:nvGrpSpPr>
        <p:grpSpPr>
          <a:xfrm flipH="1">
            <a:off x="8121500" y="4569045"/>
            <a:ext cx="1022509" cy="572747"/>
            <a:chOff x="-77" y="3784091"/>
            <a:chExt cx="2423582" cy="1357541"/>
          </a:xfrm>
        </p:grpSpPr>
        <p:sp>
          <p:nvSpPr>
            <p:cNvPr id="155" name="Google Shape;155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11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161" name="Google Shape;161;p1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294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5"/>
          <p:cNvSpPr txBox="1">
            <a:spLocks noGrp="1"/>
          </p:cNvSpPr>
          <p:nvPr>
            <p:ph type="ctrTitle"/>
          </p:nvPr>
        </p:nvSpPr>
        <p:spPr>
          <a:xfrm>
            <a:off x="720000" y="1460288"/>
            <a:ext cx="4079700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WORKSHOP </a:t>
            </a:r>
            <a:endParaRPr/>
          </a:p>
        </p:txBody>
      </p:sp>
      <p:sp>
        <p:nvSpPr>
          <p:cNvPr id="509" name="Google Shape;509;p25"/>
          <p:cNvSpPr txBox="1">
            <a:spLocks noGrp="1"/>
          </p:cNvSpPr>
          <p:nvPr>
            <p:ph type="subTitle" idx="1"/>
          </p:nvPr>
        </p:nvSpPr>
        <p:spPr>
          <a:xfrm>
            <a:off x="720000" y="3984528"/>
            <a:ext cx="2994600" cy="9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DAY 2</a:t>
            </a:r>
            <a:endParaRPr sz="2900"/>
          </a:p>
        </p:txBody>
      </p:sp>
      <p:pic>
        <p:nvPicPr>
          <p:cNvPr id="510" name="Google Shape;5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975" y="1039075"/>
            <a:ext cx="4039499" cy="3474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151" y="-256450"/>
            <a:ext cx="2393728" cy="23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2CF62-F299-4B90-B6BD-4A8C3734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999" y="1340850"/>
            <a:ext cx="5008763" cy="2461800"/>
          </a:xfrm>
        </p:spPr>
        <p:txBody>
          <a:bodyPr/>
          <a:lstStyle/>
          <a:p>
            <a:r>
              <a:rPr lang="en-IN"/>
              <a:t>Conditonal </a:t>
            </a:r>
            <a:br>
              <a:rPr lang="en-IN"/>
            </a:br>
            <a:r>
              <a:rPr lang="en-IN"/>
              <a:t>Statements</a:t>
            </a:r>
          </a:p>
        </p:txBody>
      </p:sp>
    </p:spTree>
    <p:extLst>
      <p:ext uri="{BB962C8B-B14F-4D97-AF65-F5344CB8AC3E}">
        <p14:creationId xmlns:p14="http://schemas.microsoft.com/office/powerpoint/2010/main" val="3734062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ditional Statements in Python - Python Tutorial - Naukri Learning">
            <a:extLst>
              <a:ext uri="{FF2B5EF4-FFF2-40B4-BE49-F238E27FC236}">
                <a16:creationId xmlns:a16="http://schemas.microsoft.com/office/drawing/2014/main" id="{687B3B75-DC11-4A56-A59D-DCB59A513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902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5855-0D62-4C55-B2AA-F6CB0A05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If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739F-E99D-4A64-A0B3-73149B7CE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>
                <a:solidFill>
                  <a:schemeClr val="accent3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O</a:t>
            </a:r>
            <a:r>
              <a:rPr lang="en-US" sz="2000" b="0" i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Lato" panose="020F0502020204030203" pitchFamily="34" charset="0"/>
              </a:rPr>
              <a:t>nly executes if the condition in the if statement is true</a:t>
            </a:r>
          </a:p>
          <a:p>
            <a:pPr marL="152400" indent="0">
              <a:buNone/>
            </a:pPr>
            <a:r>
              <a:rPr lang="en-IN"/>
              <a:t>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9FB7EF-B7CF-4AAB-8E63-0E4DB7B02F03}"/>
              </a:ext>
            </a:extLst>
          </p:cNvPr>
          <p:cNvSpPr/>
          <p:nvPr/>
        </p:nvSpPr>
        <p:spPr>
          <a:xfrm>
            <a:off x="1061537" y="2289404"/>
            <a:ext cx="1639145" cy="77429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If expression:</a:t>
            </a:r>
          </a:p>
          <a:p>
            <a:r>
              <a:rPr lang="en-IN"/>
              <a:t>statement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A8D465-00D7-40EB-A29C-52454C359008}"/>
              </a:ext>
            </a:extLst>
          </p:cNvPr>
          <p:cNvSpPr txBox="1"/>
          <p:nvPr/>
        </p:nvSpPr>
        <p:spPr>
          <a:xfrm>
            <a:off x="925460" y="1827289"/>
            <a:ext cx="340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>
                <a:solidFill>
                  <a:schemeClr val="bg1">
                    <a:lumMod val="85000"/>
                  </a:schemeClr>
                </a:solidFill>
              </a:rPr>
              <a:t>The syntax for if statement: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3E4203-9BBA-468A-B44F-2DFF738CA893}"/>
              </a:ext>
            </a:extLst>
          </p:cNvPr>
          <p:cNvSpPr/>
          <p:nvPr/>
        </p:nvSpPr>
        <p:spPr>
          <a:xfrm>
            <a:off x="5329914" y="2891432"/>
            <a:ext cx="3586162" cy="19216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= 25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 = 170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b &gt; a: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print("b is greater than a")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 : b is greater than 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07473B-2229-4611-8152-2D791BB527A7}"/>
              </a:ext>
            </a:extLst>
          </p:cNvPr>
          <p:cNvSpPr txBox="1"/>
          <p:nvPr/>
        </p:nvSpPr>
        <p:spPr>
          <a:xfrm>
            <a:off x="4907756" y="2289404"/>
            <a:ext cx="287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chemeClr val="tx1">
                    <a:lumMod val="75000"/>
                  </a:schemeClr>
                </a:solidFill>
              </a:rPr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381679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f statement in C Programming - Programtopia">
            <a:extLst>
              <a:ext uri="{FF2B5EF4-FFF2-40B4-BE49-F238E27FC236}">
                <a16:creationId xmlns:a16="http://schemas.microsoft.com/office/drawing/2014/main" id="{D1B642A5-BE56-40A4-99FB-BDB92B3AA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905" y="1183482"/>
            <a:ext cx="4093369" cy="336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434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6262-A3A2-48F8-B3F8-4C4A2360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If-Else Statements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6C5BD-D65C-4B6B-A93A-341D1E0B9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2" y="1214060"/>
            <a:ext cx="7890600" cy="3143400"/>
          </a:xfrm>
        </p:spPr>
        <p:txBody>
          <a:bodyPr/>
          <a:lstStyle/>
          <a:p>
            <a:pPr algn="l"/>
            <a:r>
              <a:rPr lang="en-US" sz="1600" b="0" i="0">
                <a:solidFill>
                  <a:schemeClr val="accent1"/>
                </a:solidFill>
                <a:effectLst/>
                <a:latin typeface="Lato" panose="020F0502020204030203" pitchFamily="34" charset="0"/>
              </a:rPr>
              <a:t>This statement is used when both the true and false parts of a given condition are specified to be executed. When the condition is true, the statement inside the if block is executed; if the condition is false, the statement outside the if block is executed.</a:t>
            </a:r>
          </a:p>
          <a:p>
            <a:pPr marL="152400" indent="0" algn="l">
              <a:buNone/>
            </a:pPr>
            <a:endParaRPr lang="en-US" b="0" i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F3B27D-0575-4603-9CEA-15F4707E6516}"/>
              </a:ext>
            </a:extLst>
          </p:cNvPr>
          <p:cNvSpPr/>
          <p:nvPr/>
        </p:nvSpPr>
        <p:spPr>
          <a:xfrm>
            <a:off x="457202" y="2789676"/>
            <a:ext cx="3943348" cy="109006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condition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#Will executes this block if the condition is true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else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#Will executes this block if the condition is false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531EC-75FC-4C37-913D-227BC7DC2D93}"/>
              </a:ext>
            </a:extLst>
          </p:cNvPr>
          <p:cNvSpPr txBox="1"/>
          <p:nvPr/>
        </p:nvSpPr>
        <p:spPr>
          <a:xfrm>
            <a:off x="5350669" y="2583684"/>
            <a:ext cx="1664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chemeClr val="tx1">
                    <a:lumMod val="75000"/>
                  </a:schemeClr>
                </a:solidFill>
              </a:rPr>
              <a:t>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830E2-E797-4F9F-AD83-AC0E8E8DD53C}"/>
              </a:ext>
            </a:extLst>
          </p:cNvPr>
          <p:cNvSpPr txBox="1"/>
          <p:nvPr/>
        </p:nvSpPr>
        <p:spPr>
          <a:xfrm>
            <a:off x="518253" y="2215989"/>
            <a:ext cx="1664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chemeClr val="bg1">
                    <a:lumMod val="75000"/>
                  </a:schemeClr>
                </a:solidFill>
              </a:rPr>
              <a:t>Syntax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8EA8548-1868-4367-A96C-AACD02DE2A44}"/>
              </a:ext>
            </a:extLst>
          </p:cNvPr>
          <p:cNvSpPr/>
          <p:nvPr/>
        </p:nvSpPr>
        <p:spPr>
          <a:xfrm>
            <a:off x="5164931" y="3106904"/>
            <a:ext cx="3643313" cy="1942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 = 5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num &gt;= 0: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print("Positive or Zero")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else: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print("Negative number")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 : Positive or Zero</a:t>
            </a:r>
          </a:p>
        </p:txBody>
      </p:sp>
    </p:spTree>
    <p:extLst>
      <p:ext uri="{BB962C8B-B14F-4D97-AF65-F5344CB8AC3E}">
        <p14:creationId xmlns:p14="http://schemas.microsoft.com/office/powerpoint/2010/main" val="217420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f Else in Python | FlowChart | Syntax and Examples">
            <a:extLst>
              <a:ext uri="{FF2B5EF4-FFF2-40B4-BE49-F238E27FC236}">
                <a16:creationId xmlns:a16="http://schemas.microsoft.com/office/drawing/2014/main" id="{B332E4A0-4740-46C1-8125-711D3CCF6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09638"/>
            <a:ext cx="594360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57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D8192-3CE9-47FD-8D13-E74483EE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If-elif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BE677-04AD-4866-ABB4-28C3A488D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>
                <a:solidFill>
                  <a:schemeClr val="accent2">
                    <a:lumMod val="40000"/>
                    <a:lumOff val="60000"/>
                  </a:schemeClr>
                </a:solidFill>
              </a:rPr>
              <a:t>In this case, the If condition is evaluated first. If it is false, the Elif statement will be executed; if it also comes false, the Else statement will be executed.</a:t>
            </a:r>
          </a:p>
          <a:p>
            <a:pPr marL="152400" indent="0">
              <a:buNone/>
            </a:pPr>
            <a:endParaRPr lang="en-US" sz="160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US" sz="160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152400" indent="0">
              <a:buNone/>
            </a:pPr>
            <a:endParaRPr lang="en-IN" sz="16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5479D9-66F6-4698-86EC-23D7CA9D1973}"/>
              </a:ext>
            </a:extLst>
          </p:cNvPr>
          <p:cNvSpPr/>
          <p:nvPr/>
        </p:nvSpPr>
        <p:spPr>
          <a:xfrm>
            <a:off x="533400" y="2764632"/>
            <a:ext cx="3078957" cy="16684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if condition :</a:t>
            </a:r>
          </a:p>
          <a:p>
            <a:r>
              <a:rPr lang="en-IN"/>
              <a:t>    Body of if</a:t>
            </a:r>
          </a:p>
          <a:p>
            <a:r>
              <a:rPr lang="en-IN"/>
              <a:t>elif condition :</a:t>
            </a:r>
          </a:p>
          <a:p>
            <a:r>
              <a:rPr lang="en-IN"/>
              <a:t>    Body of elif</a:t>
            </a:r>
          </a:p>
          <a:p>
            <a:r>
              <a:rPr lang="en-IN"/>
              <a:t>else: </a:t>
            </a:r>
          </a:p>
          <a:p>
            <a:r>
              <a:rPr lang="en-IN"/>
              <a:t>    Body of else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7EC9D-7486-41C7-B606-9EB087109604}"/>
              </a:ext>
            </a:extLst>
          </p:cNvPr>
          <p:cNvSpPr txBox="1"/>
          <p:nvPr/>
        </p:nvSpPr>
        <p:spPr>
          <a:xfrm>
            <a:off x="518253" y="2215989"/>
            <a:ext cx="1664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chemeClr val="bg1">
                    <a:lumMod val="75000"/>
                  </a:schemeClr>
                </a:solidFill>
              </a:rPr>
              <a:t>Syntax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2E2C7-8926-468D-B8A6-34FAE7A617CB}"/>
              </a:ext>
            </a:extLst>
          </p:cNvPr>
          <p:cNvSpPr txBox="1"/>
          <p:nvPr/>
        </p:nvSpPr>
        <p:spPr>
          <a:xfrm>
            <a:off x="5350669" y="2583684"/>
            <a:ext cx="1664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chemeClr val="tx1">
                    <a:lumMod val="75000"/>
                  </a:schemeClr>
                </a:solidFill>
              </a:rPr>
              <a:t>Example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D699CB-A3E6-4BC9-9607-ADFFD7088C1E}"/>
              </a:ext>
            </a:extLst>
          </p:cNvPr>
          <p:cNvSpPr/>
          <p:nvPr/>
        </p:nvSpPr>
        <p:spPr>
          <a:xfrm>
            <a:off x="5164931" y="3106904"/>
            <a:ext cx="3643313" cy="1942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 </a:t>
            </a:r>
          </a:p>
          <a:p>
            <a:r>
              <a:rPr lang="en-IN">
                <a:solidFill>
                  <a:schemeClr val="accent1">
                    <a:lumMod val="50000"/>
                  </a:schemeClr>
                </a:solidFill>
              </a:rPr>
              <a:t>num = 7</a:t>
            </a:r>
          </a:p>
          <a:p>
            <a:r>
              <a:rPr lang="en-IN">
                <a:solidFill>
                  <a:schemeClr val="accent1">
                    <a:lumMod val="50000"/>
                  </a:schemeClr>
                </a:solidFill>
              </a:rPr>
              <a:t>if num &gt; 0:</a:t>
            </a:r>
          </a:p>
          <a:p>
            <a:r>
              <a:rPr lang="en-IN">
                <a:solidFill>
                  <a:schemeClr val="accent1">
                    <a:lumMod val="50000"/>
                  </a:schemeClr>
                </a:solidFill>
              </a:rPr>
              <a:t>    print("Positive number")</a:t>
            </a:r>
          </a:p>
          <a:p>
            <a:r>
              <a:rPr lang="en-IN">
                <a:solidFill>
                  <a:schemeClr val="accent1">
                    <a:lumMod val="50000"/>
                  </a:schemeClr>
                </a:solidFill>
              </a:rPr>
              <a:t>elif num == 0:</a:t>
            </a:r>
          </a:p>
          <a:p>
            <a:r>
              <a:rPr lang="en-IN">
                <a:solidFill>
                  <a:schemeClr val="accent1">
                    <a:lumMod val="50000"/>
                  </a:schemeClr>
                </a:solidFill>
              </a:rPr>
              <a:t>    print("Zero")</a:t>
            </a:r>
          </a:p>
          <a:p>
            <a:r>
              <a:rPr lang="en-IN">
                <a:solidFill>
                  <a:schemeClr val="accent1">
                    <a:lumMod val="50000"/>
                  </a:schemeClr>
                </a:solidFill>
              </a:rPr>
              <a:t>else:</a:t>
            </a:r>
          </a:p>
          <a:p>
            <a:r>
              <a:rPr lang="en-IN">
                <a:solidFill>
                  <a:schemeClr val="accent1">
                    <a:lumMod val="50000"/>
                  </a:schemeClr>
                </a:solidFill>
              </a:rPr>
              <a:t>    print("Negative number")</a:t>
            </a:r>
          </a:p>
          <a:p>
            <a:r>
              <a:rPr lang="en-IN">
                <a:solidFill>
                  <a:schemeClr val="accent1">
                    <a:lumMod val="50000"/>
                  </a:schemeClr>
                </a:solidFill>
              </a:rPr>
              <a:t>output:  Positive number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12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  <p:bldP spid="7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4"/>
          <p:cNvSpPr txBox="1">
            <a:spLocks noGrp="1"/>
          </p:cNvSpPr>
          <p:nvPr>
            <p:ph type="title"/>
          </p:nvPr>
        </p:nvSpPr>
        <p:spPr>
          <a:xfrm>
            <a:off x="311700" y="24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If else,elif conditional statements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583" name="Google Shape;5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975" y="981025"/>
            <a:ext cx="4689450" cy="37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5"/>
          <p:cNvSpPr txBox="1">
            <a:spLocks noGrp="1"/>
          </p:cNvSpPr>
          <p:nvPr>
            <p:ph type="title"/>
          </p:nvPr>
        </p:nvSpPr>
        <p:spPr>
          <a:xfrm>
            <a:off x="311700" y="8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 in Python</a:t>
            </a:r>
            <a:endParaRPr/>
          </a:p>
        </p:txBody>
      </p:sp>
      <p:sp>
        <p:nvSpPr>
          <p:cNvPr id="589" name="Google Shape;589;p35"/>
          <p:cNvSpPr txBox="1">
            <a:spLocks noGrp="1"/>
          </p:cNvSpPr>
          <p:nvPr>
            <p:ph type="body" idx="1"/>
          </p:nvPr>
        </p:nvSpPr>
        <p:spPr>
          <a:xfrm>
            <a:off x="161675" y="6534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Loop allows the execution of a statement or a group of statement multiple times.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order to enter the loop there are certain conditions defined in the beginning.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Once the condition becomes false the loop stops and the control moves out of the loop.</a:t>
            </a:r>
            <a:endParaRPr sz="1300"/>
          </a:p>
        </p:txBody>
      </p:sp>
      <p:pic>
        <p:nvPicPr>
          <p:cNvPr id="590" name="Google Shape;5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250" y="2113100"/>
            <a:ext cx="4591050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93575"/>
            <a:ext cx="3200024" cy="11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75" y="842063"/>
            <a:ext cx="8668951" cy="34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5F10D4A-5C91-41A9-9E9E-8ACB8F70A40D}"/>
              </a:ext>
            </a:extLst>
          </p:cNvPr>
          <p:cNvSpPr/>
          <p:nvPr/>
        </p:nvSpPr>
        <p:spPr>
          <a:xfrm>
            <a:off x="2907506" y="28572"/>
            <a:ext cx="3964782" cy="871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chemeClr val="accent1">
                    <a:lumMod val="25000"/>
                  </a:schemeClr>
                </a:solidFill>
              </a:rPr>
              <a:t>Arrays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148A080-23E8-4994-9C79-6DE01D51FED1}"/>
              </a:ext>
            </a:extLst>
          </p:cNvPr>
          <p:cNvSpPr/>
          <p:nvPr/>
        </p:nvSpPr>
        <p:spPr>
          <a:xfrm>
            <a:off x="2907506" y="1066797"/>
            <a:ext cx="3964782" cy="871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chemeClr val="accent1">
                    <a:lumMod val="25000"/>
                  </a:schemeClr>
                </a:solidFill>
              </a:rPr>
              <a:t>Conditional Statements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75C6A1-7B85-41F4-B31C-3EF021AB521A}"/>
              </a:ext>
            </a:extLst>
          </p:cNvPr>
          <p:cNvSpPr/>
          <p:nvPr/>
        </p:nvSpPr>
        <p:spPr>
          <a:xfrm>
            <a:off x="2907506" y="2090736"/>
            <a:ext cx="3964782" cy="871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chemeClr val="accent1">
                    <a:lumMod val="25000"/>
                  </a:schemeClr>
                </a:solidFill>
              </a:rPr>
              <a:t>Loops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D64264-3E0C-4941-A227-5471C6395F2E}"/>
              </a:ext>
            </a:extLst>
          </p:cNvPr>
          <p:cNvSpPr/>
          <p:nvPr/>
        </p:nvSpPr>
        <p:spPr>
          <a:xfrm>
            <a:off x="2907506" y="3121818"/>
            <a:ext cx="3964782" cy="871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chemeClr val="accent1">
                    <a:lumMod val="25000"/>
                  </a:schemeClr>
                </a:solidFill>
              </a:rPr>
              <a:t>Functions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77A03E-79BA-4C50-9A6A-A512A7FA048F}"/>
              </a:ext>
            </a:extLst>
          </p:cNvPr>
          <p:cNvSpPr/>
          <p:nvPr/>
        </p:nvSpPr>
        <p:spPr>
          <a:xfrm>
            <a:off x="2907506" y="4152900"/>
            <a:ext cx="3964782" cy="8715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>
                <a:solidFill>
                  <a:schemeClr val="accent1">
                    <a:lumMod val="25000"/>
                  </a:schemeClr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72979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608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Loop in Python</a:t>
            </a:r>
            <a:endParaRPr/>
          </a:p>
        </p:txBody>
      </p:sp>
      <p:sp>
        <p:nvSpPr>
          <p:cNvPr id="602" name="Google Shape;602;p37"/>
          <p:cNvSpPr/>
          <p:nvPr/>
        </p:nvSpPr>
        <p:spPr>
          <a:xfrm>
            <a:off x="215275" y="3064675"/>
            <a:ext cx="2968200" cy="1510800"/>
          </a:xfrm>
          <a:prstGeom prst="roundRect">
            <a:avLst>
              <a:gd name="adj" fmla="val 16667"/>
            </a:avLst>
          </a:prstGeom>
          <a:solidFill>
            <a:srgbClr val="35C2DF">
              <a:alpha val="756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/>
              <a:t>While Loop</a:t>
            </a:r>
            <a:endParaRPr sz="2900" b="1"/>
          </a:p>
        </p:txBody>
      </p:sp>
      <p:sp>
        <p:nvSpPr>
          <p:cNvPr id="603" name="Google Shape;603;p37"/>
          <p:cNvSpPr/>
          <p:nvPr/>
        </p:nvSpPr>
        <p:spPr>
          <a:xfrm>
            <a:off x="2799175" y="1116800"/>
            <a:ext cx="2968200" cy="1510800"/>
          </a:xfrm>
          <a:prstGeom prst="roundRect">
            <a:avLst>
              <a:gd name="adj" fmla="val 16667"/>
            </a:avLst>
          </a:prstGeom>
          <a:solidFill>
            <a:srgbClr val="35C2DF">
              <a:alpha val="756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/>
              <a:t>For Loop</a:t>
            </a:r>
            <a:endParaRPr sz="2900" b="1"/>
          </a:p>
        </p:txBody>
      </p:sp>
      <p:sp>
        <p:nvSpPr>
          <p:cNvPr id="604" name="Google Shape;604;p37"/>
          <p:cNvSpPr/>
          <p:nvPr/>
        </p:nvSpPr>
        <p:spPr>
          <a:xfrm>
            <a:off x="5767375" y="3133700"/>
            <a:ext cx="2968200" cy="1510800"/>
          </a:xfrm>
          <a:prstGeom prst="roundRect">
            <a:avLst>
              <a:gd name="adj" fmla="val 16667"/>
            </a:avLst>
          </a:prstGeom>
          <a:solidFill>
            <a:srgbClr val="35C2DF">
              <a:alpha val="756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/>
              <a:t>Nested Loop</a:t>
            </a:r>
            <a:endParaRPr sz="29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Loop</a:t>
            </a:r>
            <a:endParaRPr/>
          </a:p>
        </p:txBody>
      </p:sp>
      <p:pic>
        <p:nvPicPr>
          <p:cNvPr id="610" name="Google Shape;6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25" y="2436020"/>
            <a:ext cx="278130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3B5DB-18F0-4511-B23F-B3B19363EB8C}"/>
              </a:ext>
            </a:extLst>
          </p:cNvPr>
          <p:cNvSpPr txBox="1"/>
          <p:nvPr/>
        </p:nvSpPr>
        <p:spPr>
          <a:xfrm>
            <a:off x="570305" y="1391444"/>
            <a:ext cx="7580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Lato" panose="020F0502020204030203" pitchFamily="34" charset="0"/>
              </a:rPr>
              <a:t>It continually executes the statements(code) as long as the given condition is TRUE.</a:t>
            </a:r>
            <a:endParaRPr lang="en-IN" sz="18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Google Shape;602;p37">
            <a:extLst>
              <a:ext uri="{FF2B5EF4-FFF2-40B4-BE49-F238E27FC236}">
                <a16:creationId xmlns:a16="http://schemas.microsoft.com/office/drawing/2014/main" id="{F859A849-81D9-4BE1-9F63-89C138A78845}"/>
              </a:ext>
            </a:extLst>
          </p:cNvPr>
          <p:cNvSpPr/>
          <p:nvPr/>
        </p:nvSpPr>
        <p:spPr>
          <a:xfrm>
            <a:off x="4572000" y="3208900"/>
            <a:ext cx="3964781" cy="1510800"/>
          </a:xfrm>
          <a:prstGeom prst="roundRect">
            <a:avLst>
              <a:gd name="adj" fmla="val 16667"/>
            </a:avLst>
          </a:prstGeom>
          <a:solidFill>
            <a:srgbClr val="35C2DF">
              <a:alpha val="756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>
                <a:solidFill>
                  <a:schemeClr val="accent1">
                    <a:lumMod val="25000"/>
                  </a:schemeClr>
                </a:solidFill>
              </a:rPr>
              <a:t>i=0</a:t>
            </a:r>
          </a:p>
          <a:p>
            <a:r>
              <a:rPr lang="en-US">
                <a:solidFill>
                  <a:schemeClr val="accent1">
                    <a:lumMod val="25000"/>
                  </a:schemeClr>
                </a:solidFill>
              </a:rPr>
              <a:t>while i&lt;9:</a:t>
            </a:r>
          </a:p>
          <a:p>
            <a:r>
              <a:rPr lang="en-US">
                <a:solidFill>
                  <a:schemeClr val="accent1">
                    <a:lumMod val="25000"/>
                  </a:schemeClr>
                </a:solidFill>
              </a:rPr>
              <a:t>  print('Number:', i)</a:t>
            </a:r>
          </a:p>
          <a:p>
            <a:r>
              <a:rPr lang="en-US">
                <a:solidFill>
                  <a:schemeClr val="accent1">
                    <a:lumMod val="25000"/>
                  </a:schemeClr>
                </a:solidFill>
              </a:rPr>
              <a:t>  i=i+1</a:t>
            </a:r>
          </a:p>
          <a:p>
            <a:r>
              <a:rPr lang="en-US">
                <a:solidFill>
                  <a:schemeClr val="accent1">
                    <a:lumMod val="25000"/>
                  </a:schemeClr>
                </a:solidFill>
              </a:rPr>
              <a:t>print("We have printed the numbers till 8")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2D941-B423-4465-BD7A-60A2B9246708}"/>
              </a:ext>
            </a:extLst>
          </p:cNvPr>
          <p:cNvSpPr txBox="1"/>
          <p:nvPr/>
        </p:nvSpPr>
        <p:spPr>
          <a:xfrm>
            <a:off x="4572000" y="2471738"/>
            <a:ext cx="27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chemeClr val="accent6">
                    <a:lumMod val="60000"/>
                    <a:lumOff val="40000"/>
                  </a:schemeClr>
                </a:solidFill>
              </a:rPr>
              <a:t>Example: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1;p38">
            <a:extLst>
              <a:ext uri="{FF2B5EF4-FFF2-40B4-BE49-F238E27FC236}">
                <a16:creationId xmlns:a16="http://schemas.microsoft.com/office/drawing/2014/main" id="{46E3F327-FBE6-4254-BF3D-4F60D89249C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0112" y="1141412"/>
            <a:ext cx="3971925" cy="340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072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0"/>
          <p:cNvSpPr txBox="1">
            <a:spLocks noGrp="1"/>
          </p:cNvSpPr>
          <p:nvPr>
            <p:ph type="title"/>
          </p:nvPr>
        </p:nvSpPr>
        <p:spPr>
          <a:xfrm>
            <a:off x="541750" y="457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 in Python</a:t>
            </a:r>
            <a:endParaRPr/>
          </a:p>
        </p:txBody>
      </p:sp>
      <p:pic>
        <p:nvPicPr>
          <p:cNvPr id="624" name="Google Shape;6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49" y="2758281"/>
            <a:ext cx="281940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02;p37">
            <a:extLst>
              <a:ext uri="{FF2B5EF4-FFF2-40B4-BE49-F238E27FC236}">
                <a16:creationId xmlns:a16="http://schemas.microsoft.com/office/drawing/2014/main" id="{9991AC5A-609C-4C1B-B6BD-4866FF259FF7}"/>
              </a:ext>
            </a:extLst>
          </p:cNvPr>
          <p:cNvSpPr/>
          <p:nvPr/>
        </p:nvSpPr>
        <p:spPr>
          <a:xfrm>
            <a:off x="4465189" y="3561262"/>
            <a:ext cx="2819400" cy="1125038"/>
          </a:xfrm>
          <a:prstGeom prst="roundRect">
            <a:avLst>
              <a:gd name="adj" fmla="val 16667"/>
            </a:avLst>
          </a:prstGeom>
          <a:solidFill>
            <a:srgbClr val="35C2DF">
              <a:alpha val="756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chemeClr val="tx1">
                    <a:lumMod val="10000"/>
                  </a:schemeClr>
                </a:solidFill>
                <a:latin typeface="Consolas" panose="020B0609020204030204" pitchFamily="49" charset="0"/>
              </a:rPr>
              <a:t>n </a:t>
            </a:r>
            <a:r>
              <a:rPr lang="en-US" altLang="en-US" b="1">
                <a:solidFill>
                  <a:schemeClr val="tx1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800">
                <a:solidFill>
                  <a:schemeClr val="tx1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en-US">
                <a:solidFill>
                  <a:schemeClr val="tx1">
                    <a:lumMod val="10000"/>
                  </a:schemeClr>
                </a:solidFill>
                <a:latin typeface="Consolas" panose="020B0609020204030204" pitchFamily="49" charset="0"/>
              </a:rPr>
              <a:t>4</a:t>
            </a:r>
            <a:endParaRPr lang="en-US" altLang="en-US" sz="800">
              <a:solidFill>
                <a:schemeClr val="tx1">
                  <a:lumMod val="10000"/>
                </a:schemeClr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>
                <a:solidFill>
                  <a:schemeClr val="tx1">
                    <a:lumMod val="10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800">
                <a:solidFill>
                  <a:schemeClr val="tx1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en-US">
                <a:solidFill>
                  <a:schemeClr val="tx1">
                    <a:lumMod val="10000"/>
                  </a:schemeClr>
                </a:solidFill>
                <a:latin typeface="Consolas" panose="020B0609020204030204" pitchFamily="49" charset="0"/>
              </a:rPr>
              <a:t>i </a:t>
            </a:r>
            <a:r>
              <a:rPr lang="en-US" altLang="en-US" b="1">
                <a:solidFill>
                  <a:schemeClr val="tx1">
                    <a:lumMod val="10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altLang="en-US" sz="800">
                <a:solidFill>
                  <a:schemeClr val="tx1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en-US">
                <a:solidFill>
                  <a:schemeClr val="tx1">
                    <a:lumMod val="10000"/>
                  </a:schemeClr>
                </a:solidFill>
                <a:latin typeface="Consolas" panose="020B0609020204030204" pitchFamily="49" charset="0"/>
              </a:rPr>
              <a:t>range(0, n):</a:t>
            </a:r>
            <a:endParaRPr lang="en-US" altLang="en-US" sz="800">
              <a:solidFill>
                <a:schemeClr val="tx1">
                  <a:lumMod val="10000"/>
                </a:schemeClr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chemeClr val="tx1">
                    <a:lumMod val="10000"/>
                  </a:schemeClr>
                </a:solidFill>
                <a:latin typeface="Consolas" panose="020B0609020204030204" pitchFamily="49" charset="0"/>
              </a:rPr>
              <a:t>    print(i)</a:t>
            </a:r>
            <a:endParaRPr lang="en-US" altLang="en-US" sz="2400">
              <a:solidFill>
                <a:schemeClr val="tx1">
                  <a:lumMod val="1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BEDED-D603-4FD1-A4C0-75E6E27ED4CE}"/>
              </a:ext>
            </a:extLst>
          </p:cNvPr>
          <p:cNvSpPr txBox="1"/>
          <p:nvPr/>
        </p:nvSpPr>
        <p:spPr>
          <a:xfrm>
            <a:off x="4758082" y="2758936"/>
            <a:ext cx="27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chemeClr val="accent6">
                    <a:lumMod val="60000"/>
                    <a:lumOff val="40000"/>
                  </a:schemeClr>
                </a:solidFill>
              </a:rPr>
              <a:t>Example: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21265-93D2-462F-A90A-A15EA3884E39}"/>
              </a:ext>
            </a:extLst>
          </p:cNvPr>
          <p:cNvSpPr txBox="1"/>
          <p:nvPr/>
        </p:nvSpPr>
        <p:spPr>
          <a:xfrm>
            <a:off x="1136703" y="2080390"/>
            <a:ext cx="1664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chemeClr val="bg1">
                    <a:lumMod val="75000"/>
                  </a:schemeClr>
                </a:solidFill>
              </a:rPr>
              <a:t>Syntax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BF6E37-64B3-4258-BEAB-B0C264779536}"/>
              </a:ext>
            </a:extLst>
          </p:cNvPr>
          <p:cNvSpPr txBox="1"/>
          <p:nvPr/>
        </p:nvSpPr>
        <p:spPr>
          <a:xfrm>
            <a:off x="453960" y="1120573"/>
            <a:ext cx="8490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>
                <a:solidFill>
                  <a:schemeClr val="tx1">
                    <a:lumMod val="75000"/>
                  </a:schemeClr>
                </a:solidFill>
                <a:effectLst/>
                <a:latin typeface="Lato" panose="020F0502020204030203" pitchFamily="34" charset="0"/>
              </a:rPr>
              <a:t>A for loop is used to iterate over a sequence like lists, type, dictionaries, sets, or even strings.</a:t>
            </a:r>
          </a:p>
          <a:p>
            <a:pPr algn="l"/>
            <a:r>
              <a:rPr lang="en-US" sz="1800" b="0" i="0">
                <a:solidFill>
                  <a:schemeClr val="tx1">
                    <a:lumMod val="75000"/>
                  </a:schemeClr>
                </a:solidFill>
                <a:effectLst/>
                <a:latin typeface="Lato" panose="020F0502020204030203" pitchFamily="34" charset="0"/>
              </a:rPr>
              <a:t>Loop statements will be executed for each item of the sequence.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3;p40">
            <a:extLst>
              <a:ext uri="{FF2B5EF4-FFF2-40B4-BE49-F238E27FC236}">
                <a16:creationId xmlns:a16="http://schemas.microsoft.com/office/drawing/2014/main" id="{C615B25B-B956-47AF-9CB1-8D7C94C6E28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4381" y="923875"/>
            <a:ext cx="4419600" cy="358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269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for For loop Find Factorial</a:t>
            </a:r>
            <a:endParaRPr/>
          </a:p>
        </p:txBody>
      </p:sp>
      <p:pic>
        <p:nvPicPr>
          <p:cNvPr id="630" name="Google Shape;6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213" y="1578763"/>
            <a:ext cx="3667125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5038" y="2070225"/>
            <a:ext cx="165735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Nested Loops in Python</a:t>
            </a:r>
            <a:endParaRPr/>
          </a:p>
        </p:txBody>
      </p:sp>
      <p:pic>
        <p:nvPicPr>
          <p:cNvPr id="637" name="Google Shape;6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82" y="1774031"/>
            <a:ext cx="348615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108" y="1774031"/>
            <a:ext cx="248720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02;p37">
            <a:extLst>
              <a:ext uri="{FF2B5EF4-FFF2-40B4-BE49-F238E27FC236}">
                <a16:creationId xmlns:a16="http://schemas.microsoft.com/office/drawing/2014/main" id="{BA00CEFD-E75A-4DE7-94C3-5D8BD315BB2D}"/>
              </a:ext>
            </a:extLst>
          </p:cNvPr>
          <p:cNvSpPr/>
          <p:nvPr/>
        </p:nvSpPr>
        <p:spPr>
          <a:xfrm>
            <a:off x="507207" y="3166038"/>
            <a:ext cx="2550318" cy="1437462"/>
          </a:xfrm>
          <a:prstGeom prst="roundRect">
            <a:avLst>
              <a:gd name="adj" fmla="val 16667"/>
            </a:avLst>
          </a:prstGeom>
          <a:solidFill>
            <a:srgbClr val="35C2DF">
              <a:alpha val="756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for i in range(1,11):</a:t>
            </a:r>
          </a:p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  for j in range(1,11):</a:t>
            </a:r>
          </a:p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    print(i*j, end=' ')</a:t>
            </a:r>
          </a:p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  print("\n")</a:t>
            </a:r>
          </a:p>
        </p:txBody>
      </p:sp>
      <p:sp>
        <p:nvSpPr>
          <p:cNvPr id="6" name="Google Shape;602;p37">
            <a:extLst>
              <a:ext uri="{FF2B5EF4-FFF2-40B4-BE49-F238E27FC236}">
                <a16:creationId xmlns:a16="http://schemas.microsoft.com/office/drawing/2014/main" id="{DA156234-7FAD-452B-85BD-92CDCA44B717}"/>
              </a:ext>
            </a:extLst>
          </p:cNvPr>
          <p:cNvSpPr/>
          <p:nvPr/>
        </p:nvSpPr>
        <p:spPr>
          <a:xfrm>
            <a:off x="4572001" y="3208899"/>
            <a:ext cx="3193256" cy="1763151"/>
          </a:xfrm>
          <a:prstGeom prst="roundRect">
            <a:avLst>
              <a:gd name="adj" fmla="val 16667"/>
            </a:avLst>
          </a:prstGeom>
          <a:solidFill>
            <a:srgbClr val="35C2DF">
              <a:alpha val="756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i = 1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while i &lt;= 4 :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    j = 0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    while  j &lt;= 3 :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        print(i*j, end=" ")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        j += 1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    print()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    i += 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in Python</a:t>
            </a:r>
            <a:endParaRPr/>
          </a:p>
        </p:txBody>
      </p:sp>
      <p:sp>
        <p:nvSpPr>
          <p:cNvPr id="650" name="Google Shape;650;p44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provide a way to break problems or processes down into smaller and independent blocks of code.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function is a block of organized,reusable code that is used to perform some task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usually called by its name when its task needs execution 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pass values to it or have it return results to you.</a:t>
            </a:r>
            <a:endParaRPr/>
          </a:p>
        </p:txBody>
      </p:sp>
      <p:pic>
        <p:nvPicPr>
          <p:cNvPr id="651" name="Google Shape;6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919" y="2765825"/>
            <a:ext cx="556260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/>
          <p:nvPr/>
        </p:nvSpPr>
        <p:spPr>
          <a:xfrm>
            <a:off x="3321875" y="739375"/>
            <a:ext cx="2764500" cy="696600"/>
          </a:xfrm>
          <a:prstGeom prst="roundRect">
            <a:avLst>
              <a:gd name="adj" fmla="val 16667"/>
            </a:avLst>
          </a:prstGeom>
          <a:solidFill>
            <a:srgbClr val="B8BD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Types of Function</a:t>
            </a:r>
            <a:endParaRPr sz="2200" b="1"/>
          </a:p>
        </p:txBody>
      </p:sp>
      <p:sp>
        <p:nvSpPr>
          <p:cNvPr id="657" name="Google Shape;657;p45"/>
          <p:cNvSpPr/>
          <p:nvPr/>
        </p:nvSpPr>
        <p:spPr>
          <a:xfrm>
            <a:off x="395401" y="2715825"/>
            <a:ext cx="2764500" cy="696600"/>
          </a:xfrm>
          <a:prstGeom prst="roundRect">
            <a:avLst>
              <a:gd name="adj" fmla="val 16667"/>
            </a:avLst>
          </a:prstGeom>
          <a:solidFill>
            <a:srgbClr val="9154F8">
              <a:alpha val="52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</a:rPr>
              <a:t>Built-in Functions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658" name="Google Shape;658;p45"/>
          <p:cNvSpPr/>
          <p:nvPr/>
        </p:nvSpPr>
        <p:spPr>
          <a:xfrm>
            <a:off x="5984100" y="2715825"/>
            <a:ext cx="2764500" cy="696600"/>
          </a:xfrm>
          <a:prstGeom prst="roundRect">
            <a:avLst>
              <a:gd name="adj" fmla="val 16667"/>
            </a:avLst>
          </a:prstGeom>
          <a:solidFill>
            <a:srgbClr val="9154F8">
              <a:alpha val="52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</a:rPr>
              <a:t>User defined functions</a:t>
            </a:r>
            <a:endParaRPr sz="2200" b="1">
              <a:solidFill>
                <a:schemeClr val="lt1"/>
              </a:solidFill>
            </a:endParaRPr>
          </a:p>
        </p:txBody>
      </p:sp>
      <p:cxnSp>
        <p:nvCxnSpPr>
          <p:cNvPr id="659" name="Google Shape;659;p45"/>
          <p:cNvCxnSpPr>
            <a:endCxn id="657" idx="0"/>
          </p:cNvCxnSpPr>
          <p:nvPr/>
        </p:nvCxnSpPr>
        <p:spPr>
          <a:xfrm flipH="1">
            <a:off x="1777651" y="1403625"/>
            <a:ext cx="1595700" cy="131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0" name="Google Shape;660;p45"/>
          <p:cNvCxnSpPr/>
          <p:nvPr/>
        </p:nvCxnSpPr>
        <p:spPr>
          <a:xfrm>
            <a:off x="5984100" y="1435975"/>
            <a:ext cx="1757400" cy="125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7" grpId="0" animBg="1"/>
      <p:bldP spid="65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Functions</a:t>
            </a:r>
            <a:endParaRPr/>
          </a:p>
        </p:txBody>
      </p:sp>
      <p:sp>
        <p:nvSpPr>
          <p:cNvPr id="666" name="Google Shape;666;p46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2400" b="1">
                <a:solidFill>
                  <a:schemeClr val="accent4"/>
                </a:solidFill>
              </a:rPr>
              <a:t>bool()</a:t>
            </a:r>
            <a:endParaRPr sz="2400" b="1">
              <a:solidFill>
                <a:schemeClr val="accent4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2400" b="1">
                <a:solidFill>
                  <a:schemeClr val="accent4"/>
                </a:solidFill>
              </a:rPr>
              <a:t>type()</a:t>
            </a:r>
            <a:endParaRPr sz="2400" b="1">
              <a:solidFill>
                <a:schemeClr val="accent4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2400" b="1">
                <a:solidFill>
                  <a:schemeClr val="accent4"/>
                </a:solidFill>
              </a:rPr>
              <a:t>sorted()</a:t>
            </a:r>
            <a:endParaRPr sz="2400" b="1">
              <a:solidFill>
                <a:schemeClr val="accent4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2400" b="1">
                <a:solidFill>
                  <a:schemeClr val="accent4"/>
                </a:solidFill>
              </a:rPr>
              <a:t>print()</a:t>
            </a:r>
            <a:endParaRPr sz="2400" b="1">
              <a:solidFill>
                <a:schemeClr val="accent4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2400" b="1">
                <a:solidFill>
                  <a:schemeClr val="accent4"/>
                </a:solidFill>
              </a:rPr>
              <a:t>pow()</a:t>
            </a:r>
            <a:endParaRPr sz="2400" b="1">
              <a:solidFill>
                <a:schemeClr val="accent4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2400" b="1">
                <a:solidFill>
                  <a:schemeClr val="accent4"/>
                </a:solidFill>
              </a:rPr>
              <a:t>min()</a:t>
            </a:r>
            <a:endParaRPr sz="2400" b="1">
              <a:solidFill>
                <a:schemeClr val="accent4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2400" b="1">
                <a:solidFill>
                  <a:schemeClr val="accent4"/>
                </a:solidFill>
              </a:rPr>
              <a:t>len()</a:t>
            </a:r>
            <a:endParaRPr sz="2400" b="1">
              <a:solidFill>
                <a:schemeClr val="accent4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2400" b="1">
                <a:solidFill>
                  <a:schemeClr val="accent4"/>
                </a:solidFill>
              </a:rPr>
              <a:t>map()</a:t>
            </a:r>
            <a:endParaRPr sz="2400" b="1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6"/>
          <p:cNvSpPr txBox="1">
            <a:spLocks noGrp="1"/>
          </p:cNvSpPr>
          <p:nvPr>
            <p:ph type="title"/>
          </p:nvPr>
        </p:nvSpPr>
        <p:spPr>
          <a:xfrm>
            <a:off x="385775" y="2703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20"/>
              <a:t>Arrays </a:t>
            </a:r>
            <a:endParaRPr sz="3920"/>
          </a:p>
        </p:txBody>
      </p:sp>
      <p:sp>
        <p:nvSpPr>
          <p:cNvPr id="517" name="Google Shape;517;p26"/>
          <p:cNvSpPr txBox="1"/>
          <p:nvPr/>
        </p:nvSpPr>
        <p:spPr>
          <a:xfrm rot="10800000" flipH="1">
            <a:off x="5464975" y="2418000"/>
            <a:ext cx="12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6"/>
          <p:cNvSpPr/>
          <p:nvPr/>
        </p:nvSpPr>
        <p:spPr>
          <a:xfrm>
            <a:off x="385775" y="1318025"/>
            <a:ext cx="8197500" cy="1028700"/>
          </a:xfrm>
          <a:prstGeom prst="roundRect">
            <a:avLst>
              <a:gd name="adj" fmla="val 16667"/>
            </a:avLst>
          </a:prstGeom>
          <a:solidFill>
            <a:srgbClr val="35C2DF">
              <a:alpha val="756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An array is a data structure which can hold more than one value at a time.It is the collection  or ordered series of elements of the same type. </a:t>
            </a:r>
            <a:endParaRPr sz="1800" b="1"/>
          </a:p>
        </p:txBody>
      </p:sp>
      <p:pic>
        <p:nvPicPr>
          <p:cNvPr id="519" name="Google Shape;5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47025"/>
            <a:ext cx="3853444" cy="20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553" y="2821713"/>
            <a:ext cx="4514750" cy="1671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defined Functions</a:t>
            </a:r>
            <a:endParaRPr/>
          </a:p>
        </p:txBody>
      </p:sp>
      <p:sp>
        <p:nvSpPr>
          <p:cNvPr id="672" name="Google Shape;672;p47"/>
          <p:cNvSpPr/>
          <p:nvPr/>
        </p:nvSpPr>
        <p:spPr>
          <a:xfrm>
            <a:off x="739375" y="1710225"/>
            <a:ext cx="3150300" cy="9573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Creating a function</a:t>
            </a:r>
            <a:endParaRPr sz="2000" b="1"/>
          </a:p>
        </p:txBody>
      </p:sp>
      <p:sp>
        <p:nvSpPr>
          <p:cNvPr id="673" name="Google Shape;673;p47"/>
          <p:cNvSpPr/>
          <p:nvPr/>
        </p:nvSpPr>
        <p:spPr>
          <a:xfrm>
            <a:off x="4435575" y="1685725"/>
            <a:ext cx="3590400" cy="9573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Calling a function</a:t>
            </a:r>
            <a:endParaRPr sz="2000" b="1"/>
          </a:p>
        </p:txBody>
      </p:sp>
      <p:sp>
        <p:nvSpPr>
          <p:cNvPr id="674" name="Google Shape;674;p47"/>
          <p:cNvSpPr/>
          <p:nvPr/>
        </p:nvSpPr>
        <p:spPr>
          <a:xfrm>
            <a:off x="857250" y="3311125"/>
            <a:ext cx="3107400" cy="9573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my_function():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print(“Hello from a function”)</a:t>
            </a:r>
            <a:endParaRPr/>
          </a:p>
        </p:txBody>
      </p:sp>
      <p:sp>
        <p:nvSpPr>
          <p:cNvPr id="675" name="Google Shape;675;p47"/>
          <p:cNvSpPr/>
          <p:nvPr/>
        </p:nvSpPr>
        <p:spPr>
          <a:xfrm>
            <a:off x="4572000" y="3311025"/>
            <a:ext cx="3536700" cy="9573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my_function():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print(“Hello from a function”)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_function()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ATM Project</a:t>
            </a:r>
            <a:endParaRPr/>
          </a:p>
        </p:txBody>
      </p:sp>
      <p:pic>
        <p:nvPicPr>
          <p:cNvPr id="644" name="Google Shape;6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1199863"/>
            <a:ext cx="802005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Difference between python lists and arrays?</a:t>
            </a:r>
            <a:endParaRPr sz="3020"/>
          </a:p>
        </p:txBody>
      </p:sp>
      <p:sp>
        <p:nvSpPr>
          <p:cNvPr id="526" name="Google Shape;526;p27"/>
          <p:cNvSpPr/>
          <p:nvPr/>
        </p:nvSpPr>
        <p:spPr>
          <a:xfrm flipH="1">
            <a:off x="225125" y="1232300"/>
            <a:ext cx="2882400" cy="1478700"/>
          </a:xfrm>
          <a:prstGeom prst="roundRect">
            <a:avLst>
              <a:gd name="adj" fmla="val 16667"/>
            </a:avLst>
          </a:prstGeom>
          <a:solidFill>
            <a:srgbClr val="878FFF">
              <a:alpha val="737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Python arrays and lists have the same way of storing data.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527" name="Google Shape;527;p27"/>
          <p:cNvSpPr/>
          <p:nvPr/>
        </p:nvSpPr>
        <p:spPr>
          <a:xfrm flipH="1">
            <a:off x="3284425" y="2196725"/>
            <a:ext cx="2882400" cy="1478700"/>
          </a:xfrm>
          <a:prstGeom prst="roundRect">
            <a:avLst>
              <a:gd name="adj" fmla="val 16667"/>
            </a:avLst>
          </a:prstGeom>
          <a:solidFill>
            <a:srgbClr val="878FFF">
              <a:alpha val="737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Arrays take only a single data type elements but lists can have any kind of datatype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528" name="Google Shape;528;p27"/>
          <p:cNvSpPr/>
          <p:nvPr/>
        </p:nvSpPr>
        <p:spPr>
          <a:xfrm flipH="1">
            <a:off x="6343725" y="3311125"/>
            <a:ext cx="2732400" cy="1596600"/>
          </a:xfrm>
          <a:prstGeom prst="roundRect">
            <a:avLst>
              <a:gd name="adj" fmla="val 16667"/>
            </a:avLst>
          </a:prstGeom>
          <a:solidFill>
            <a:srgbClr val="878FFF">
              <a:alpha val="737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Slicing and Looping are same for both but multiplication and division operations cannot be performed in lists</a:t>
            </a:r>
            <a:r>
              <a:rPr lang="en">
                <a:solidFill>
                  <a:schemeClr val="lt1"/>
                </a:solidFill>
              </a:rPr>
              <a:t> 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create arrays in python?</a:t>
            </a:r>
            <a:endParaRPr/>
          </a:p>
        </p:txBody>
      </p:sp>
      <p:pic>
        <p:nvPicPr>
          <p:cNvPr id="534" name="Google Shape;5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25" y="2104050"/>
            <a:ext cx="2675148" cy="17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913" y="2104050"/>
            <a:ext cx="2578178" cy="17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4975" y="2104050"/>
            <a:ext cx="2494601" cy="17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8"/>
          <p:cNvSpPr txBox="1"/>
          <p:nvPr/>
        </p:nvSpPr>
        <p:spPr>
          <a:xfrm>
            <a:off x="364325" y="1050125"/>
            <a:ext cx="8058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</a:rPr>
              <a:t>To create arrays you have to import array module .</a:t>
            </a:r>
            <a:endParaRPr sz="220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title"/>
          </p:nvPr>
        </p:nvSpPr>
        <p:spPr>
          <a:xfrm>
            <a:off x="216450" y="284175"/>
            <a:ext cx="88179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Operators in Python</a:t>
            </a:r>
            <a:endParaRPr b="1"/>
          </a:p>
        </p:txBody>
      </p:sp>
      <p:sp>
        <p:nvSpPr>
          <p:cNvPr id="543" name="Google Shape;543;p29"/>
          <p:cNvSpPr txBox="1"/>
          <p:nvPr/>
        </p:nvSpPr>
        <p:spPr>
          <a:xfrm>
            <a:off x="321475" y="1318025"/>
            <a:ext cx="67722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Char char="❏"/>
            </a:pPr>
            <a:r>
              <a:rPr lang="en" sz="2200">
                <a:solidFill>
                  <a:schemeClr val="accent4"/>
                </a:solidFill>
              </a:rPr>
              <a:t>Arithmetic Operators</a:t>
            </a:r>
            <a:endParaRPr sz="2200">
              <a:solidFill>
                <a:schemeClr val="accent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accent4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Char char="❏"/>
            </a:pPr>
            <a:r>
              <a:rPr lang="en" sz="2200">
                <a:solidFill>
                  <a:schemeClr val="accent4"/>
                </a:solidFill>
              </a:rPr>
              <a:t>Assignment Operators</a:t>
            </a:r>
            <a:endParaRPr sz="2200">
              <a:solidFill>
                <a:schemeClr val="accent4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accent4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Char char="❏"/>
            </a:pPr>
            <a:r>
              <a:rPr lang="en" sz="2200">
                <a:solidFill>
                  <a:schemeClr val="accent4"/>
                </a:solidFill>
              </a:rPr>
              <a:t> Comparison Operators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1"/>
          <p:cNvSpPr/>
          <p:nvPr/>
        </p:nvSpPr>
        <p:spPr>
          <a:xfrm>
            <a:off x="5870622" y="3026075"/>
            <a:ext cx="1491000" cy="14661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b="1">
                <a:solidFill>
                  <a:srgbClr val="35C2DF"/>
                </a:solidFill>
              </a:rPr>
              <a:t>%</a:t>
            </a:r>
            <a:endParaRPr sz="7500" b="1">
              <a:solidFill>
                <a:srgbClr val="35C2DF"/>
              </a:solidFill>
            </a:endParaRPr>
          </a:p>
        </p:txBody>
      </p:sp>
      <p:sp>
        <p:nvSpPr>
          <p:cNvPr id="555" name="Google Shape;555;p31"/>
          <p:cNvSpPr/>
          <p:nvPr/>
        </p:nvSpPr>
        <p:spPr>
          <a:xfrm>
            <a:off x="3292990" y="2816200"/>
            <a:ext cx="1491000" cy="1466100"/>
          </a:xfrm>
          <a:prstGeom prst="ellipse">
            <a:avLst/>
          </a:prstGeom>
          <a:solidFill>
            <a:srgbClr val="35C2DF">
              <a:alpha val="756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6"/>
                </a:solidFill>
              </a:rPr>
              <a:t>✶</a:t>
            </a:r>
            <a:endParaRPr sz="7200">
              <a:solidFill>
                <a:schemeClr val="accent6"/>
              </a:solidFill>
            </a:endParaRPr>
          </a:p>
        </p:txBody>
      </p:sp>
      <p:sp>
        <p:nvSpPr>
          <p:cNvPr id="556" name="Google Shape;556;p31"/>
          <p:cNvSpPr/>
          <p:nvPr/>
        </p:nvSpPr>
        <p:spPr>
          <a:xfrm>
            <a:off x="4629653" y="1154094"/>
            <a:ext cx="1491000" cy="1466100"/>
          </a:xfrm>
          <a:prstGeom prst="ellipse">
            <a:avLst/>
          </a:prstGeom>
          <a:solidFill>
            <a:srgbClr val="CA7BEB">
              <a:alpha val="423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</a:rPr>
              <a:t> ∕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557" name="Google Shape;557;p31"/>
          <p:cNvSpPr/>
          <p:nvPr/>
        </p:nvSpPr>
        <p:spPr>
          <a:xfrm>
            <a:off x="7206681" y="1384375"/>
            <a:ext cx="1491000" cy="1466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</a:rPr>
              <a:t>✶✶</a:t>
            </a:r>
            <a:endParaRPr sz="3600"/>
          </a:p>
        </p:txBody>
      </p:sp>
      <p:grpSp>
        <p:nvGrpSpPr>
          <p:cNvPr id="558" name="Google Shape;558;p31"/>
          <p:cNvGrpSpPr/>
          <p:nvPr/>
        </p:nvGrpSpPr>
        <p:grpSpPr>
          <a:xfrm>
            <a:off x="204487" y="3162725"/>
            <a:ext cx="1491000" cy="1466100"/>
            <a:chOff x="161625" y="2276900"/>
            <a:chExt cx="1491000" cy="1466100"/>
          </a:xfrm>
        </p:grpSpPr>
        <p:sp>
          <p:nvSpPr>
            <p:cNvPr id="559" name="Google Shape;559;p31"/>
            <p:cNvSpPr/>
            <p:nvPr/>
          </p:nvSpPr>
          <p:spPr>
            <a:xfrm>
              <a:off x="161625" y="2276900"/>
              <a:ext cx="1491000" cy="14661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310725" y="2413550"/>
              <a:ext cx="1192800" cy="1192800"/>
            </a:xfrm>
            <a:prstGeom prst="mathPlus">
              <a:avLst>
                <a:gd name="adj1" fmla="val 23520"/>
              </a:avLst>
            </a:prstGeom>
            <a:solidFill>
              <a:srgbClr val="9154F8">
                <a:alpha val="529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31"/>
          <p:cNvGrpSpPr/>
          <p:nvPr/>
        </p:nvGrpSpPr>
        <p:grpSpPr>
          <a:xfrm>
            <a:off x="1191819" y="1260125"/>
            <a:ext cx="1590300" cy="1553100"/>
            <a:chOff x="1490925" y="344950"/>
            <a:chExt cx="1590300" cy="1553100"/>
          </a:xfrm>
        </p:grpSpPr>
        <p:sp>
          <p:nvSpPr>
            <p:cNvPr id="562" name="Google Shape;562;p31"/>
            <p:cNvSpPr/>
            <p:nvPr/>
          </p:nvSpPr>
          <p:spPr>
            <a:xfrm>
              <a:off x="1490925" y="344950"/>
              <a:ext cx="1590300" cy="1553100"/>
            </a:xfrm>
            <a:prstGeom prst="ellipse">
              <a:avLst/>
            </a:prstGeom>
            <a:solidFill>
              <a:srgbClr val="9154F8">
                <a:alpha val="529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621425" y="779800"/>
              <a:ext cx="1329300" cy="683400"/>
            </a:xfrm>
            <a:prstGeom prst="mathMinus">
              <a:avLst>
                <a:gd name="adj1" fmla="val 23520"/>
              </a:avLst>
            </a:prstGeom>
            <a:solidFill>
              <a:srgbClr val="35C2DF">
                <a:alpha val="7569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548;p30">
            <a:extLst>
              <a:ext uri="{FF2B5EF4-FFF2-40B4-BE49-F238E27FC236}">
                <a16:creationId xmlns:a16="http://schemas.microsoft.com/office/drawing/2014/main" id="{7342BB2A-83FB-4E56-94DB-06185CD65C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0975" y="32000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Arithmetic Operators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 txBox="1">
            <a:spLocks noGrp="1"/>
          </p:cNvSpPr>
          <p:nvPr>
            <p:ph type="title"/>
          </p:nvPr>
        </p:nvSpPr>
        <p:spPr>
          <a:xfrm>
            <a:off x="451000" y="2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2.Assignment Operators</a:t>
            </a:r>
            <a:endParaRPr/>
          </a:p>
        </p:txBody>
      </p:sp>
      <p:pic>
        <p:nvPicPr>
          <p:cNvPr id="569" name="Google Shape;569;p32"/>
          <p:cNvPicPr preferRelativeResize="0"/>
          <p:nvPr/>
        </p:nvPicPr>
        <p:blipFill rotWithShape="1">
          <a:blip r:embed="rId3">
            <a:alphaModFix/>
          </a:blip>
          <a:srcRect l="23320" t="15624" r="21601" b="8749"/>
          <a:stretch/>
        </p:blipFill>
        <p:spPr>
          <a:xfrm>
            <a:off x="407200" y="1082275"/>
            <a:ext cx="5036349" cy="38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2"/>
          <p:cNvSpPr txBox="1"/>
          <p:nvPr/>
        </p:nvSpPr>
        <p:spPr>
          <a:xfrm>
            <a:off x="5690000" y="2017650"/>
            <a:ext cx="3043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Assignment Operators are used to assign values</a:t>
            </a:r>
            <a:endParaRPr sz="2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3"/>
          <p:cNvSpPr txBox="1">
            <a:spLocks noGrp="1"/>
          </p:cNvSpPr>
          <p:nvPr>
            <p:ph type="title"/>
          </p:nvPr>
        </p:nvSpPr>
        <p:spPr>
          <a:xfrm>
            <a:off x="440275" y="23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Comparison Operators</a:t>
            </a:r>
            <a:endParaRPr/>
          </a:p>
        </p:txBody>
      </p:sp>
      <p:sp>
        <p:nvSpPr>
          <p:cNvPr id="576" name="Google Shape;576;p33"/>
          <p:cNvSpPr txBox="1"/>
          <p:nvPr/>
        </p:nvSpPr>
        <p:spPr>
          <a:xfrm>
            <a:off x="6718700" y="1360875"/>
            <a:ext cx="21861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4"/>
                </a:solidFill>
              </a:rPr>
              <a:t>Comparison operators are used to compare between two values.</a:t>
            </a:r>
            <a:endParaRPr sz="2600">
              <a:solidFill>
                <a:schemeClr val="accent4"/>
              </a:solidFill>
            </a:endParaRPr>
          </a:p>
        </p:txBody>
      </p:sp>
      <p:pic>
        <p:nvPicPr>
          <p:cNvPr id="577" name="Google Shape;5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00" y="1705025"/>
            <a:ext cx="6210750" cy="22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</TotalTime>
  <Words>809</Words>
  <Application>Microsoft Office PowerPoint</Application>
  <PresentationFormat>On-screen Show (16:9)</PresentationFormat>
  <Paragraphs>143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Consolas</vt:lpstr>
      <vt:lpstr>Oswald</vt:lpstr>
      <vt:lpstr>Calibri</vt:lpstr>
      <vt:lpstr>Roboto</vt:lpstr>
      <vt:lpstr>Livvic</vt:lpstr>
      <vt:lpstr>Arial</vt:lpstr>
      <vt:lpstr>Raleway</vt:lpstr>
      <vt:lpstr>Roboto Condensed Light</vt:lpstr>
      <vt:lpstr>Lato</vt:lpstr>
      <vt:lpstr>Software Development Bussines Plan by Slidesgo</vt:lpstr>
      <vt:lpstr>MACHINE LEARNING WORKSHOP </vt:lpstr>
      <vt:lpstr>PowerPoint Presentation</vt:lpstr>
      <vt:lpstr>Arrays </vt:lpstr>
      <vt:lpstr>Difference between python lists and arrays?</vt:lpstr>
      <vt:lpstr>How to create arrays in python?</vt:lpstr>
      <vt:lpstr>Operators in Python</vt:lpstr>
      <vt:lpstr>1. Arithmetic Operators</vt:lpstr>
      <vt:lpstr>2.Assignment Operators</vt:lpstr>
      <vt:lpstr>3. Comparison Operators</vt:lpstr>
      <vt:lpstr>Conditonal  Statements</vt:lpstr>
      <vt:lpstr>PowerPoint Presentation</vt:lpstr>
      <vt:lpstr>If Statement</vt:lpstr>
      <vt:lpstr>PowerPoint Presentation</vt:lpstr>
      <vt:lpstr>If-Else Statements</vt:lpstr>
      <vt:lpstr>PowerPoint Presentation</vt:lpstr>
      <vt:lpstr>If-elif</vt:lpstr>
      <vt:lpstr>If else,elif conditional statements</vt:lpstr>
      <vt:lpstr>Loops in Python</vt:lpstr>
      <vt:lpstr>PowerPoint Presentation</vt:lpstr>
      <vt:lpstr>Types of Loop in Python</vt:lpstr>
      <vt:lpstr>While Loop</vt:lpstr>
      <vt:lpstr>PowerPoint Presentation</vt:lpstr>
      <vt:lpstr>For Loop in Python</vt:lpstr>
      <vt:lpstr>PowerPoint Presentation</vt:lpstr>
      <vt:lpstr>Example for For loop Find Factorial</vt:lpstr>
      <vt:lpstr>Nested Loops in Python</vt:lpstr>
      <vt:lpstr>Functions in Python</vt:lpstr>
      <vt:lpstr>PowerPoint Presentation</vt:lpstr>
      <vt:lpstr>Built-In Functions</vt:lpstr>
      <vt:lpstr>User defined Functions</vt:lpstr>
      <vt:lpstr>ATM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WORKSHOP </dc:title>
  <cp:lastModifiedBy>dikshitapadte19@gmail.com</cp:lastModifiedBy>
  <cp:revision>5</cp:revision>
  <dcterms:modified xsi:type="dcterms:W3CDTF">2022-03-16T15:50:58Z</dcterms:modified>
</cp:coreProperties>
</file>